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68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2"/>
    <p:restoredTop sz="94684"/>
  </p:normalViewPr>
  <p:slideViewPr>
    <p:cSldViewPr snapToGrid="0" snapToObjects="1" showGuides="1">
      <p:cViewPr varScale="1">
        <p:scale>
          <a:sx n="122" d="100"/>
          <a:sy n="122" d="100"/>
        </p:scale>
        <p:origin x="256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CE8800-62AB-4872-A6A1-2260B334D962}" type="doc">
      <dgm:prSet loTypeId="urn:microsoft.com/office/officeart/2008/layout/LinedList" loCatId="list" qsTypeId="urn:microsoft.com/office/officeart/2005/8/quickstyle/simple4" qsCatId="simple" csTypeId="urn:microsoft.com/office/officeart/2005/8/colors/accent6_2" csCatId="accent6"/>
      <dgm:spPr/>
      <dgm:t>
        <a:bodyPr/>
        <a:lstStyle/>
        <a:p>
          <a:endParaRPr lang="en-US"/>
        </a:p>
      </dgm:t>
    </dgm:pt>
    <dgm:pt modelId="{2C1A8D1E-EF7A-428A-95F4-9652B05B21B8}">
      <dgm:prSet/>
      <dgm:spPr/>
      <dgm:t>
        <a:bodyPr/>
        <a:lstStyle/>
        <a:p>
          <a:r>
            <a:rPr lang="en-US"/>
            <a:t>Poetry is more than art. It’s a form of deep communication — across cultures, languages, and time.</a:t>
          </a:r>
        </a:p>
      </dgm:t>
    </dgm:pt>
    <dgm:pt modelId="{D3ED3CD3-2422-4E71-945F-56C205D753A8}" cxnId="{3B4D88DC-FD92-4852-92AF-3C0272856AD3}" type="parTrans">
      <dgm:prSet/>
      <dgm:spPr/>
      <dgm:t>
        <a:bodyPr/>
        <a:lstStyle/>
        <a:p>
          <a:endParaRPr lang="en-US"/>
        </a:p>
      </dgm:t>
    </dgm:pt>
    <dgm:pt modelId="{0A1D2CD0-7952-469F-A04B-A05D00214FD2}" cxnId="{3B4D88DC-FD92-4852-92AF-3C0272856AD3}" type="sibTrans">
      <dgm:prSet/>
      <dgm:spPr/>
      <dgm:t>
        <a:bodyPr/>
        <a:lstStyle/>
        <a:p>
          <a:endParaRPr lang="en-US"/>
        </a:p>
      </dgm:t>
    </dgm:pt>
    <dgm:pt modelId="{6739DA65-0FF2-47A2-B522-8B3A8AD3A21E}">
      <dgm:prSet/>
      <dgm:spPr/>
      <dgm:t>
        <a:bodyPr/>
        <a:lstStyle/>
        <a:p>
          <a:r>
            <a:rPr lang="en-US"/>
            <a:t>This is the story of how the poetry of Mihai Eminescu shaped the life of a brilliant woman from India — Amita Bhose.</a:t>
          </a:r>
        </a:p>
      </dgm:t>
    </dgm:pt>
    <dgm:pt modelId="{18243914-5E8A-4213-B432-AE0AC89EEACE}" cxnId="{1B931A4E-04CF-4592-9241-A9D195B902D3}" type="parTrans">
      <dgm:prSet/>
      <dgm:spPr/>
      <dgm:t>
        <a:bodyPr/>
        <a:lstStyle/>
        <a:p>
          <a:endParaRPr lang="en-US"/>
        </a:p>
      </dgm:t>
    </dgm:pt>
    <dgm:pt modelId="{33CD1DF8-BC42-4240-A5FB-1DDC0D6AB9B6}" cxnId="{1B931A4E-04CF-4592-9241-A9D195B902D3}" type="sibTrans">
      <dgm:prSet/>
      <dgm:spPr/>
      <dgm:t>
        <a:bodyPr/>
        <a:lstStyle/>
        <a:p>
          <a:endParaRPr lang="en-US"/>
        </a:p>
      </dgm:t>
    </dgm:pt>
    <dgm:pt modelId="{7B6B67DE-EDD2-4B4C-A79E-90053536DA59}">
      <dgm:prSet/>
      <dgm:spPr/>
      <dgm:t>
        <a:bodyPr/>
        <a:lstStyle/>
        <a:p>
          <a:r>
            <a:rPr lang="en-US"/>
            <a:t>Through her, Romanian literature found a new voice on the Asian continent.</a:t>
          </a:r>
        </a:p>
      </dgm:t>
    </dgm:pt>
    <dgm:pt modelId="{75A02329-1D0E-4D7D-AA0C-41C9AD55B53B}" cxnId="{005B9857-FCE9-4FE9-92C9-C3BA4D2223ED}" type="parTrans">
      <dgm:prSet/>
      <dgm:spPr/>
      <dgm:t>
        <a:bodyPr/>
        <a:lstStyle/>
        <a:p>
          <a:endParaRPr lang="en-US"/>
        </a:p>
      </dgm:t>
    </dgm:pt>
    <dgm:pt modelId="{DC6E1E5A-2E96-4DAD-94F3-BDA3E0DBD28F}" cxnId="{005B9857-FCE9-4FE9-92C9-C3BA4D2223ED}" type="sibTrans">
      <dgm:prSet/>
      <dgm:spPr/>
      <dgm:t>
        <a:bodyPr/>
        <a:lstStyle/>
        <a:p>
          <a:endParaRPr lang="en-US"/>
        </a:p>
      </dgm:t>
    </dgm:pt>
    <dgm:pt modelId="{92107CDE-4DA2-6544-ADE9-AA3FD16CED64}" type="pres">
      <dgm:prSet presAssocID="{A5CE8800-62AB-4872-A6A1-2260B334D962}" presName="vert0" presStyleCnt="0">
        <dgm:presLayoutVars>
          <dgm:dir/>
          <dgm:animOne val="branch"/>
          <dgm:animLvl val="lvl"/>
        </dgm:presLayoutVars>
      </dgm:prSet>
      <dgm:spPr/>
    </dgm:pt>
    <dgm:pt modelId="{20521CDA-6A5A-0A44-9110-F01B5766A065}" type="pres">
      <dgm:prSet presAssocID="{2C1A8D1E-EF7A-428A-95F4-9652B05B21B8}" presName="thickLine" presStyleLbl="alignNode1" presStyleIdx="0" presStyleCnt="3"/>
      <dgm:spPr/>
    </dgm:pt>
    <dgm:pt modelId="{33A4B5B0-D6C6-614B-8FD5-7F8019199CB8}" type="pres">
      <dgm:prSet presAssocID="{2C1A8D1E-EF7A-428A-95F4-9652B05B21B8}" presName="horz1" presStyleCnt="0"/>
      <dgm:spPr/>
    </dgm:pt>
    <dgm:pt modelId="{DA025CD0-1C9C-1E4F-8FD5-9492F9C3229C}" type="pres">
      <dgm:prSet presAssocID="{2C1A8D1E-EF7A-428A-95F4-9652B05B21B8}" presName="tx1" presStyleLbl="revTx" presStyleIdx="0" presStyleCnt="3"/>
      <dgm:spPr/>
    </dgm:pt>
    <dgm:pt modelId="{09BEAB76-BFE5-9349-AEC8-F87C180BC89E}" type="pres">
      <dgm:prSet presAssocID="{2C1A8D1E-EF7A-428A-95F4-9652B05B21B8}" presName="vert1" presStyleCnt="0"/>
      <dgm:spPr/>
    </dgm:pt>
    <dgm:pt modelId="{BB02C894-27D0-624F-BDFE-9F3F7A15D39A}" type="pres">
      <dgm:prSet presAssocID="{6739DA65-0FF2-47A2-B522-8B3A8AD3A21E}" presName="thickLine" presStyleLbl="alignNode1" presStyleIdx="1" presStyleCnt="3"/>
      <dgm:spPr/>
    </dgm:pt>
    <dgm:pt modelId="{81B17EA4-5F88-D443-8095-9165ED259F7E}" type="pres">
      <dgm:prSet presAssocID="{6739DA65-0FF2-47A2-B522-8B3A8AD3A21E}" presName="horz1" presStyleCnt="0"/>
      <dgm:spPr/>
    </dgm:pt>
    <dgm:pt modelId="{0E1EB3BE-626C-2744-B4F1-A7B9BF295A07}" type="pres">
      <dgm:prSet presAssocID="{6739DA65-0FF2-47A2-B522-8B3A8AD3A21E}" presName="tx1" presStyleLbl="revTx" presStyleIdx="1" presStyleCnt="3"/>
      <dgm:spPr/>
    </dgm:pt>
    <dgm:pt modelId="{86387857-5BC9-DD43-8544-90E619B53460}" type="pres">
      <dgm:prSet presAssocID="{6739DA65-0FF2-47A2-B522-8B3A8AD3A21E}" presName="vert1" presStyleCnt="0"/>
      <dgm:spPr/>
    </dgm:pt>
    <dgm:pt modelId="{A409D185-E8A2-0F42-9F40-4E31FC45BD12}" type="pres">
      <dgm:prSet presAssocID="{7B6B67DE-EDD2-4B4C-A79E-90053536DA59}" presName="thickLine" presStyleLbl="alignNode1" presStyleIdx="2" presStyleCnt="3"/>
      <dgm:spPr/>
    </dgm:pt>
    <dgm:pt modelId="{19888F37-56F5-9141-9876-797A6951DD9D}" type="pres">
      <dgm:prSet presAssocID="{7B6B67DE-EDD2-4B4C-A79E-90053536DA59}" presName="horz1" presStyleCnt="0"/>
      <dgm:spPr/>
    </dgm:pt>
    <dgm:pt modelId="{58E87320-A133-284E-93BE-81F7FDD03B03}" type="pres">
      <dgm:prSet presAssocID="{7B6B67DE-EDD2-4B4C-A79E-90053536DA59}" presName="tx1" presStyleLbl="revTx" presStyleIdx="2" presStyleCnt="3"/>
      <dgm:spPr/>
    </dgm:pt>
    <dgm:pt modelId="{B3677AFE-8FEE-FC41-B472-F933F5922F2A}" type="pres">
      <dgm:prSet presAssocID="{7B6B67DE-EDD2-4B4C-A79E-90053536DA59}" presName="vert1" presStyleCnt="0"/>
      <dgm:spPr/>
    </dgm:pt>
  </dgm:ptLst>
  <dgm:cxnLst>
    <dgm:cxn modelId="{904C2C3B-0751-2D47-8B94-3417EFE127C9}" type="presOf" srcId="{6739DA65-0FF2-47A2-B522-8B3A8AD3A21E}" destId="{0E1EB3BE-626C-2744-B4F1-A7B9BF295A07}" srcOrd="0" destOrd="0" presId="urn:microsoft.com/office/officeart/2008/layout/LinedList"/>
    <dgm:cxn modelId="{1B931A4E-04CF-4592-9241-A9D195B902D3}" srcId="{A5CE8800-62AB-4872-A6A1-2260B334D962}" destId="{6739DA65-0FF2-47A2-B522-8B3A8AD3A21E}" srcOrd="1" destOrd="0" parTransId="{18243914-5E8A-4213-B432-AE0AC89EEACE}" sibTransId="{33CD1DF8-BC42-4240-A5FB-1DDC0D6AB9B6}"/>
    <dgm:cxn modelId="{784B764F-EDC3-A740-AA61-02B837022FD9}" type="presOf" srcId="{A5CE8800-62AB-4872-A6A1-2260B334D962}" destId="{92107CDE-4DA2-6544-ADE9-AA3FD16CED64}" srcOrd="0" destOrd="0" presId="urn:microsoft.com/office/officeart/2008/layout/LinedList"/>
    <dgm:cxn modelId="{005B9857-FCE9-4FE9-92C9-C3BA4D2223ED}" srcId="{A5CE8800-62AB-4872-A6A1-2260B334D962}" destId="{7B6B67DE-EDD2-4B4C-A79E-90053536DA59}" srcOrd="2" destOrd="0" parTransId="{75A02329-1D0E-4D7D-AA0C-41C9AD55B53B}" sibTransId="{DC6E1E5A-2E96-4DAD-94F3-BDA3E0DBD28F}"/>
    <dgm:cxn modelId="{78C0A0C8-B9B0-5245-BEC0-8ECF90EBF378}" type="presOf" srcId="{7B6B67DE-EDD2-4B4C-A79E-90053536DA59}" destId="{58E87320-A133-284E-93BE-81F7FDD03B03}" srcOrd="0" destOrd="0" presId="urn:microsoft.com/office/officeart/2008/layout/LinedList"/>
    <dgm:cxn modelId="{3B4D88DC-FD92-4852-92AF-3C0272856AD3}" srcId="{A5CE8800-62AB-4872-A6A1-2260B334D962}" destId="{2C1A8D1E-EF7A-428A-95F4-9652B05B21B8}" srcOrd="0" destOrd="0" parTransId="{D3ED3CD3-2422-4E71-945F-56C205D753A8}" sibTransId="{0A1D2CD0-7952-469F-A04B-A05D00214FD2}"/>
    <dgm:cxn modelId="{A024A4FB-0007-524F-80E1-F068339C3D7E}" type="presOf" srcId="{2C1A8D1E-EF7A-428A-95F4-9652B05B21B8}" destId="{DA025CD0-1C9C-1E4F-8FD5-9492F9C3229C}" srcOrd="0" destOrd="0" presId="urn:microsoft.com/office/officeart/2008/layout/LinedList"/>
    <dgm:cxn modelId="{0E4833E2-BD8F-B44F-A99E-5D1FE96CC97C}" type="presParOf" srcId="{92107CDE-4DA2-6544-ADE9-AA3FD16CED64}" destId="{20521CDA-6A5A-0A44-9110-F01B5766A065}" srcOrd="0" destOrd="0" presId="urn:microsoft.com/office/officeart/2008/layout/LinedList"/>
    <dgm:cxn modelId="{0903B21F-F2AD-F04E-867C-BE695D36ABAC}" type="presParOf" srcId="{92107CDE-4DA2-6544-ADE9-AA3FD16CED64}" destId="{33A4B5B0-D6C6-614B-8FD5-7F8019199CB8}" srcOrd="1" destOrd="0" presId="urn:microsoft.com/office/officeart/2008/layout/LinedList"/>
    <dgm:cxn modelId="{AE3929B3-56D3-1140-B9AF-D7D53A39C77C}" type="presParOf" srcId="{33A4B5B0-D6C6-614B-8FD5-7F8019199CB8}" destId="{DA025CD0-1C9C-1E4F-8FD5-9492F9C3229C}" srcOrd="0" destOrd="0" presId="urn:microsoft.com/office/officeart/2008/layout/LinedList"/>
    <dgm:cxn modelId="{2D1EA539-1A5C-6744-91C4-9414B1FD1326}" type="presParOf" srcId="{33A4B5B0-D6C6-614B-8FD5-7F8019199CB8}" destId="{09BEAB76-BFE5-9349-AEC8-F87C180BC89E}" srcOrd="1" destOrd="0" presId="urn:microsoft.com/office/officeart/2008/layout/LinedList"/>
    <dgm:cxn modelId="{968CB705-DDF4-8E47-8BC5-17E74C1589E7}" type="presParOf" srcId="{92107CDE-4DA2-6544-ADE9-AA3FD16CED64}" destId="{BB02C894-27D0-624F-BDFE-9F3F7A15D39A}" srcOrd="2" destOrd="0" presId="urn:microsoft.com/office/officeart/2008/layout/LinedList"/>
    <dgm:cxn modelId="{0E816A7F-F658-A54C-8603-207F0E4D9528}" type="presParOf" srcId="{92107CDE-4DA2-6544-ADE9-AA3FD16CED64}" destId="{81B17EA4-5F88-D443-8095-9165ED259F7E}" srcOrd="3" destOrd="0" presId="urn:microsoft.com/office/officeart/2008/layout/LinedList"/>
    <dgm:cxn modelId="{C31021C1-FDE2-B14B-A566-263FE82E80CE}" type="presParOf" srcId="{81B17EA4-5F88-D443-8095-9165ED259F7E}" destId="{0E1EB3BE-626C-2744-B4F1-A7B9BF295A07}" srcOrd="0" destOrd="0" presId="urn:microsoft.com/office/officeart/2008/layout/LinedList"/>
    <dgm:cxn modelId="{2F223264-7455-3544-93D3-F5707B6D6B20}" type="presParOf" srcId="{81B17EA4-5F88-D443-8095-9165ED259F7E}" destId="{86387857-5BC9-DD43-8544-90E619B53460}" srcOrd="1" destOrd="0" presId="urn:microsoft.com/office/officeart/2008/layout/LinedList"/>
    <dgm:cxn modelId="{E54F9A3E-FA52-AC44-AA5A-F0B36B207FE4}" type="presParOf" srcId="{92107CDE-4DA2-6544-ADE9-AA3FD16CED64}" destId="{A409D185-E8A2-0F42-9F40-4E31FC45BD12}" srcOrd="4" destOrd="0" presId="urn:microsoft.com/office/officeart/2008/layout/LinedList"/>
    <dgm:cxn modelId="{D9D19C7A-1432-D24C-9AF0-50C3F8CB8014}" type="presParOf" srcId="{92107CDE-4DA2-6544-ADE9-AA3FD16CED64}" destId="{19888F37-56F5-9141-9876-797A6951DD9D}" srcOrd="5" destOrd="0" presId="urn:microsoft.com/office/officeart/2008/layout/LinedList"/>
    <dgm:cxn modelId="{909157AF-2B59-0D4D-B02B-F3D0B6DA9F21}" type="presParOf" srcId="{19888F37-56F5-9141-9876-797A6951DD9D}" destId="{58E87320-A133-284E-93BE-81F7FDD03B03}" srcOrd="0" destOrd="0" presId="urn:microsoft.com/office/officeart/2008/layout/LinedList"/>
    <dgm:cxn modelId="{71095D40-4278-7C41-BD92-3DC669C8DD24}" type="presParOf" srcId="{19888F37-56F5-9141-9876-797A6951DD9D}" destId="{B3677AFE-8FEE-FC41-B472-F933F5922F2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 1"/>
      <dsp:cNvGrpSpPr/>
    </dsp:nvGrpSpPr>
    <dsp:grpSpPr>
      <a:xfrm>
        <a:off x="0" y="0"/>
        <a:ext cx="4511923" cy="3593591"/>
        <a:chOff x="0" y="0"/>
        <a:chExt cx="4511923" cy="3593591"/>
      </a:xfrm>
    </dsp:grpSpPr>
    <dsp:sp modelId="{20521CDA-6A5A-0A44-9110-F01B5766A065}">
      <dsp:nvSpPr>
        <dsp:cNvPr id="3" name="Straight Connector 2"/>
        <dsp:cNvSpPr/>
      </dsp:nvSpPr>
      <dsp:spPr bwMode="white">
        <a:xfrm>
          <a:off x="0" y="0"/>
          <a:ext cx="4511923" cy="0"/>
        </a:xfrm>
        <a:prstGeom prst="line">
          <a:avLst/>
        </a:prstGeom>
      </dsp:spPr>
      <dsp:style>
        <a:lnRef idx="1">
          <a:schemeClr val="accent6"/>
        </a:lnRef>
        <a:fillRef idx="3">
          <a:schemeClr val="accent6"/>
        </a:fillRef>
        <a:effectRef idx="2">
          <a:scrgbClr r="0" g="0" b="0"/>
        </a:effectRef>
        <a:fontRef idx="minor">
          <a:schemeClr val="lt1"/>
        </a:fontRef>
      </dsp:style>
      <dsp:txXfrm>
        <a:off x="0" y="0"/>
        <a:ext cx="4511923" cy="0"/>
      </dsp:txXfrm>
    </dsp:sp>
    <dsp:sp modelId="{DA025CD0-1C9C-1E4F-8FD5-9492F9C3229C}">
      <dsp:nvSpPr>
        <dsp:cNvPr id="4" name="Rectangles 3"/>
        <dsp:cNvSpPr/>
      </dsp:nvSpPr>
      <dsp:spPr bwMode="white">
        <a:xfrm>
          <a:off x="0" y="0"/>
          <a:ext cx="4511923" cy="1197864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lIns="64769" tIns="64769" rIns="64769" bIns="64769" anchor="t"/>
        <a:lstStyle>
          <a:lvl1pPr algn="l">
            <a:defRPr sz="1700"/>
          </a:lvl1pPr>
          <a:lvl2pPr marL="114300" indent="-114300" algn="l">
            <a:defRPr sz="1300"/>
          </a:lvl2pPr>
          <a:lvl3pPr marL="228600" indent="-114300" algn="l">
            <a:defRPr sz="1300"/>
          </a:lvl3pPr>
          <a:lvl4pPr marL="342900" indent="-114300" algn="l">
            <a:defRPr sz="1300"/>
          </a:lvl4pPr>
          <a:lvl5pPr marL="457200" indent="-114300" algn="l">
            <a:defRPr sz="1300"/>
          </a:lvl5pPr>
          <a:lvl6pPr marL="571500" indent="-114300" algn="l">
            <a:defRPr sz="1300"/>
          </a:lvl6pPr>
          <a:lvl7pPr marL="685800" indent="-114300" algn="l">
            <a:defRPr sz="1300"/>
          </a:lvl7pPr>
          <a:lvl8pPr marL="800100" indent="-114300" algn="l">
            <a:defRPr sz="1300"/>
          </a:lvl8pPr>
          <a:lvl9pPr marL="914400" indent="-114300" algn="l">
            <a:defRPr sz="1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>
              <a:solidFill>
                <a:schemeClr val="tx1"/>
              </a:solidFill>
            </a:rPr>
            <a:t>Poetry is more than art. It’s a form of deep communication — across cultures, languages, and time.</a:t>
          </a:r>
          <a:endParaRPr>
            <a:solidFill>
              <a:schemeClr val="tx1"/>
            </a:solidFill>
          </a:endParaRPr>
        </a:p>
      </dsp:txBody>
      <dsp:txXfrm>
        <a:off x="0" y="0"/>
        <a:ext cx="4511923" cy="1197864"/>
      </dsp:txXfrm>
    </dsp:sp>
    <dsp:sp modelId="{BB02C894-27D0-624F-BDFE-9F3F7A15D39A}">
      <dsp:nvSpPr>
        <dsp:cNvPr id="5" name="Straight Connector 4"/>
        <dsp:cNvSpPr/>
      </dsp:nvSpPr>
      <dsp:spPr bwMode="white">
        <a:xfrm>
          <a:off x="0" y="1197864"/>
          <a:ext cx="4511923" cy="0"/>
        </a:xfrm>
        <a:prstGeom prst="line">
          <a:avLst/>
        </a:prstGeom>
      </dsp:spPr>
      <dsp:style>
        <a:lnRef idx="1">
          <a:schemeClr val="accent6"/>
        </a:lnRef>
        <a:fillRef idx="3">
          <a:schemeClr val="accent6"/>
        </a:fillRef>
        <a:effectRef idx="2">
          <a:scrgbClr r="0" g="0" b="0"/>
        </a:effectRef>
        <a:fontRef idx="minor">
          <a:schemeClr val="lt1"/>
        </a:fontRef>
      </dsp:style>
      <dsp:txXfrm>
        <a:off x="0" y="1197864"/>
        <a:ext cx="4511923" cy="0"/>
      </dsp:txXfrm>
    </dsp:sp>
    <dsp:sp modelId="{0E1EB3BE-626C-2744-B4F1-A7B9BF295A07}">
      <dsp:nvSpPr>
        <dsp:cNvPr id="6" name="Rectangles 5"/>
        <dsp:cNvSpPr/>
      </dsp:nvSpPr>
      <dsp:spPr bwMode="white">
        <a:xfrm>
          <a:off x="0" y="1197864"/>
          <a:ext cx="4511923" cy="1197864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lIns="64769" tIns="64769" rIns="64769" bIns="64769" anchor="t"/>
        <a:lstStyle>
          <a:lvl1pPr algn="l">
            <a:defRPr sz="1700"/>
          </a:lvl1pPr>
          <a:lvl2pPr marL="114300" indent="-114300" algn="l">
            <a:defRPr sz="1300"/>
          </a:lvl2pPr>
          <a:lvl3pPr marL="228600" indent="-114300" algn="l">
            <a:defRPr sz="1300"/>
          </a:lvl3pPr>
          <a:lvl4pPr marL="342900" indent="-114300" algn="l">
            <a:defRPr sz="1300"/>
          </a:lvl4pPr>
          <a:lvl5pPr marL="457200" indent="-114300" algn="l">
            <a:defRPr sz="1300"/>
          </a:lvl5pPr>
          <a:lvl6pPr marL="571500" indent="-114300" algn="l">
            <a:defRPr sz="1300"/>
          </a:lvl6pPr>
          <a:lvl7pPr marL="685800" indent="-114300" algn="l">
            <a:defRPr sz="1300"/>
          </a:lvl7pPr>
          <a:lvl8pPr marL="800100" indent="-114300" algn="l">
            <a:defRPr sz="1300"/>
          </a:lvl8pPr>
          <a:lvl9pPr marL="914400" indent="-114300" algn="l">
            <a:defRPr sz="1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>
              <a:solidFill>
                <a:schemeClr val="tx1"/>
              </a:solidFill>
            </a:rPr>
            <a:t>This is the story of how the poetry of Mihai Eminescu shaped the life of a brilliant woman from India — Amita Bhose.</a:t>
          </a:r>
          <a:endParaRPr>
            <a:solidFill>
              <a:schemeClr val="tx1"/>
            </a:solidFill>
          </a:endParaRPr>
        </a:p>
      </dsp:txBody>
      <dsp:txXfrm>
        <a:off x="0" y="1197864"/>
        <a:ext cx="4511923" cy="1197864"/>
      </dsp:txXfrm>
    </dsp:sp>
    <dsp:sp modelId="{A409D185-E8A2-0F42-9F40-4E31FC45BD12}">
      <dsp:nvSpPr>
        <dsp:cNvPr id="7" name="Straight Connector 6"/>
        <dsp:cNvSpPr/>
      </dsp:nvSpPr>
      <dsp:spPr bwMode="white">
        <a:xfrm>
          <a:off x="0" y="2395727"/>
          <a:ext cx="4511923" cy="0"/>
        </a:xfrm>
        <a:prstGeom prst="line">
          <a:avLst/>
        </a:prstGeom>
      </dsp:spPr>
      <dsp:style>
        <a:lnRef idx="1">
          <a:schemeClr val="accent6"/>
        </a:lnRef>
        <a:fillRef idx="3">
          <a:schemeClr val="accent6"/>
        </a:fillRef>
        <a:effectRef idx="2">
          <a:scrgbClr r="0" g="0" b="0"/>
        </a:effectRef>
        <a:fontRef idx="minor">
          <a:schemeClr val="lt1"/>
        </a:fontRef>
      </dsp:style>
      <dsp:txXfrm>
        <a:off x="0" y="2395727"/>
        <a:ext cx="4511923" cy="0"/>
      </dsp:txXfrm>
    </dsp:sp>
    <dsp:sp modelId="{58E87320-A133-284E-93BE-81F7FDD03B03}">
      <dsp:nvSpPr>
        <dsp:cNvPr id="8" name="Rectangles 7"/>
        <dsp:cNvSpPr/>
      </dsp:nvSpPr>
      <dsp:spPr bwMode="white">
        <a:xfrm>
          <a:off x="0" y="2395727"/>
          <a:ext cx="4511923" cy="1197864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lIns="64769" tIns="64769" rIns="64769" bIns="64769" anchor="t"/>
        <a:lstStyle>
          <a:lvl1pPr algn="l">
            <a:defRPr sz="1700"/>
          </a:lvl1pPr>
          <a:lvl2pPr marL="114300" indent="-114300" algn="l">
            <a:defRPr sz="1300"/>
          </a:lvl2pPr>
          <a:lvl3pPr marL="228600" indent="-114300" algn="l">
            <a:defRPr sz="1300"/>
          </a:lvl3pPr>
          <a:lvl4pPr marL="342900" indent="-114300" algn="l">
            <a:defRPr sz="1300"/>
          </a:lvl4pPr>
          <a:lvl5pPr marL="457200" indent="-114300" algn="l">
            <a:defRPr sz="1300"/>
          </a:lvl5pPr>
          <a:lvl6pPr marL="571500" indent="-114300" algn="l">
            <a:defRPr sz="1300"/>
          </a:lvl6pPr>
          <a:lvl7pPr marL="685800" indent="-114300" algn="l">
            <a:defRPr sz="1300"/>
          </a:lvl7pPr>
          <a:lvl8pPr marL="800100" indent="-114300" algn="l">
            <a:defRPr sz="1300"/>
          </a:lvl8pPr>
          <a:lvl9pPr marL="914400" indent="-114300" algn="l">
            <a:defRPr sz="1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>
              <a:solidFill>
                <a:schemeClr val="tx1"/>
              </a:solidFill>
            </a:rPr>
            <a:t>Through her, Romanian literature found a new voice on the Asian continent.</a:t>
          </a:r>
          <a:endParaRPr>
            <a:solidFill>
              <a:schemeClr val="tx1"/>
            </a:solidFill>
          </a:endParaRPr>
        </a:p>
      </dsp:txBody>
      <dsp:txXfrm>
        <a:off x="0" y="2395727"/>
        <a:ext cx="4511923" cy="11978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hyperlink" Target="https://www.amitabhose.net/Biografie.htm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8758" y="382384"/>
            <a:ext cx="7633742" cy="3046615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7030A0"/>
                </a:solidFill>
                <a:cs typeface="Times New Roman" panose="02020603050405020304" pitchFamily="18" charset="0"/>
              </a:rPr>
              <a:t>The Transformative    Power of Poetry</a:t>
            </a:r>
            <a:br>
              <a:rPr lang="en-US" sz="2800" b="1" dirty="0">
                <a:solidFill>
                  <a:srgbClr val="7030A0"/>
                </a:solidFill>
                <a:cs typeface="Times New Roman" panose="02020603050405020304" pitchFamily="18" charset="0"/>
              </a:rPr>
            </a:br>
            <a:br>
              <a:rPr lang="en-US" sz="2800" b="1" dirty="0">
                <a:solidFill>
                  <a:srgbClr val="7030A0"/>
                </a:solidFill>
                <a:cs typeface="Times New Roman" panose="02020603050405020304" pitchFamily="18" charset="0"/>
              </a:rPr>
            </a:br>
            <a:r>
              <a:rPr lang="en-US" sz="2800" b="1" dirty="0">
                <a:solidFill>
                  <a:srgbClr val="7030A0"/>
                </a:solidFill>
                <a:cs typeface="Times New Roman" panose="02020603050405020304" pitchFamily="18" charset="0"/>
              </a:rPr>
              <a:t>A Case Study: </a:t>
            </a:r>
            <a:br>
              <a:rPr lang="en-US" sz="2800" b="1" dirty="0">
                <a:solidFill>
                  <a:srgbClr val="7030A0"/>
                </a:solidFill>
                <a:cs typeface="Times New Roman" panose="02020603050405020304" pitchFamily="18" charset="0"/>
              </a:rPr>
            </a:br>
            <a:r>
              <a:rPr lang="en-US" sz="2800" b="1" dirty="0">
                <a:solidFill>
                  <a:srgbClr val="7030A0"/>
                </a:solidFill>
                <a:cs typeface="Times New Roman" panose="02020603050405020304" pitchFamily="18" charset="0"/>
              </a:rPr>
              <a:t>Mihai Eminescu &amp; </a:t>
            </a:r>
            <a:br>
              <a:rPr lang="en-US" sz="2800" b="1" dirty="0">
                <a:solidFill>
                  <a:srgbClr val="7030A0"/>
                </a:solidFill>
                <a:cs typeface="Times New Roman" panose="02020603050405020304" pitchFamily="18" charset="0"/>
              </a:rPr>
            </a:br>
            <a:r>
              <a:rPr lang="en-US" sz="2800" b="1" dirty="0">
                <a:solidFill>
                  <a:srgbClr val="7030A0"/>
                </a:solidFill>
                <a:cs typeface="Times New Roman" panose="02020603050405020304" pitchFamily="18" charset="0"/>
              </a:rPr>
              <a:t>Amita </a:t>
            </a:r>
            <a:r>
              <a:rPr lang="en-US" sz="2800" b="1" dirty="0" err="1">
                <a:solidFill>
                  <a:srgbClr val="7030A0"/>
                </a:solidFill>
                <a:cs typeface="Times New Roman" panose="02020603050405020304" pitchFamily="18" charset="0"/>
              </a:rPr>
              <a:t>Bhose</a:t>
            </a:r>
            <a:endParaRPr lang="en-US" sz="2800" b="1" dirty="0">
              <a:solidFill>
                <a:srgbClr val="7030A0"/>
              </a:solidFill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8758" y="4855779"/>
            <a:ext cx="7633742" cy="1023814"/>
          </a:xfrm>
        </p:spPr>
        <p:txBody>
          <a:bodyPr>
            <a:normAutofit/>
          </a:bodyPr>
          <a:lstStyle/>
          <a:p>
            <a:pPr>
              <a:defRPr sz="2000">
                <a:solidFill>
                  <a:srgbClr val="333333"/>
                </a:solidFill>
              </a:defRPr>
            </a:pPr>
            <a:r>
              <a:rPr dirty="0"/>
              <a:t>Author: </a:t>
            </a:r>
            <a:r>
              <a:rPr b="1" i="1" u="sng" dirty="0"/>
              <a:t>Constantin </a:t>
            </a:r>
            <a:r>
              <a:rPr b="1" i="1" u="sng" dirty="0" err="1"/>
              <a:t>Hărăbor</a:t>
            </a:r>
            <a:endParaRPr b="1" i="1" u="sng" dirty="0"/>
          </a:p>
          <a:p>
            <a:pPr>
              <a:defRPr sz="2000">
                <a:solidFill>
                  <a:srgbClr val="333333"/>
                </a:solidFill>
              </a:defRPr>
            </a:pPr>
            <a:r>
              <a:rPr dirty="0"/>
              <a:t>Event: </a:t>
            </a:r>
            <a:r>
              <a:rPr lang="ro-RO" dirty="0"/>
              <a:t>WCP Monterrey</a:t>
            </a:r>
            <a:r>
              <a:rPr dirty="0"/>
              <a:t> 2025</a:t>
            </a:r>
            <a:endParaRPr dirty="0"/>
          </a:p>
        </p:txBody>
      </p:sp>
      <p:pic>
        <p:nvPicPr>
          <p:cNvPr id="5" name="Picture 4" descr="Insigna POEM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1717" y="2548716"/>
            <a:ext cx="1760566" cy="1760566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8759" y="645107"/>
            <a:ext cx="2538247" cy="1640894"/>
          </a:xfrm>
        </p:spPr>
        <p:txBody>
          <a:bodyPr anchor="t">
            <a:normAutofit/>
          </a:bodyPr>
          <a:lstStyle/>
          <a:p>
            <a:pPr>
              <a:defRPr sz="3600" b="1">
                <a:solidFill>
                  <a:srgbClr val="4B0082"/>
                </a:solidFill>
              </a:defRPr>
            </a:pPr>
            <a:r>
              <a:rPr lang="en-US" sz="3500"/>
              <a:t>The Final Years</a:t>
            </a:r>
            <a:endParaRPr lang="en-US" sz="35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8759" y="2286001"/>
            <a:ext cx="2538247" cy="394084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1700"/>
              <a:t>In 1992, after a trip to India, she returned to Romania ill but fulfilled.</a:t>
            </a:r>
            <a:endParaRPr lang="en-US" sz="1700"/>
          </a:p>
          <a:p>
            <a:pPr>
              <a:lnSpc>
                <a:spcPct val="100000"/>
              </a:lnSpc>
            </a:pPr>
            <a:r>
              <a:rPr lang="en-US" sz="1700"/>
              <a:t>She ignored signs of hepatitis and continued working until the very end.</a:t>
            </a:r>
            <a:endParaRPr lang="en-US" sz="1700"/>
          </a:p>
          <a:p>
            <a:pPr>
              <a:lnSpc>
                <a:spcPct val="100000"/>
              </a:lnSpc>
            </a:pPr>
            <a:r>
              <a:rPr lang="en-US" sz="1700"/>
              <a:t>She passed away in October that year.</a:t>
            </a:r>
            <a:endParaRPr lang="en-US" sz="1700"/>
          </a:p>
          <a:p>
            <a:pPr>
              <a:lnSpc>
                <a:spcPct val="100000"/>
              </a:lnSpc>
            </a:pPr>
            <a:r>
              <a:rPr lang="en-US" sz="1700"/>
              <a:t>Her ashes were kept in Romania, the country she had grown to love deeply.</a:t>
            </a:r>
            <a:endParaRPr lang="en-US" sz="170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"/>
          <a:srcRect l="23608" r="23607" b="-1"/>
          <a:stretch>
            <a:fillRect/>
          </a:stretch>
        </p:blipFill>
        <p:spPr>
          <a:xfrm>
            <a:off x="3959604" y="645107"/>
            <a:ext cx="4496598" cy="5594047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1"/>
          <a:srcRect l="2015" r="17970"/>
          <a:stretch>
            <a:fillRect/>
          </a:stretch>
        </p:blipFill>
        <p:spPr>
          <a:xfrm>
            <a:off x="5503984" y="10"/>
            <a:ext cx="3640016" cy="6857990"/>
          </a:xfrm>
          <a:prstGeom prst="rect">
            <a:avLst/>
          </a:prstGeom>
        </p:spPr>
      </p:pic>
      <p:sp>
        <p:nvSpPr>
          <p:cNvPr id="19" name="Freeform 10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ltGray">
          <a:xfrm>
            <a:off x="0" y="0"/>
            <a:ext cx="5676900" cy="6858000"/>
          </a:xfrm>
          <a:custGeom>
            <a:avLst/>
            <a:gdLst>
              <a:gd name="connsiteX0" fmla="*/ 0 w 7569200"/>
              <a:gd name="connsiteY0" fmla="*/ 0 h 6858000"/>
              <a:gd name="connsiteX1" fmla="*/ 7389812 w 7569200"/>
              <a:gd name="connsiteY1" fmla="*/ 0 h 6858000"/>
              <a:gd name="connsiteX2" fmla="*/ 7394575 w 7569200"/>
              <a:gd name="connsiteY2" fmla="*/ 66675 h 6858000"/>
              <a:gd name="connsiteX3" fmla="*/ 7402512 w 7569200"/>
              <a:gd name="connsiteY3" fmla="*/ 122237 h 6858000"/>
              <a:gd name="connsiteX4" fmla="*/ 7412037 w 7569200"/>
              <a:gd name="connsiteY4" fmla="*/ 174625 h 6858000"/>
              <a:gd name="connsiteX5" fmla="*/ 7427912 w 7569200"/>
              <a:gd name="connsiteY5" fmla="*/ 217487 h 6858000"/>
              <a:gd name="connsiteX6" fmla="*/ 7443787 w 7569200"/>
              <a:gd name="connsiteY6" fmla="*/ 260350 h 6858000"/>
              <a:gd name="connsiteX7" fmla="*/ 7462837 w 7569200"/>
              <a:gd name="connsiteY7" fmla="*/ 296862 h 6858000"/>
              <a:gd name="connsiteX8" fmla="*/ 7481887 w 7569200"/>
              <a:gd name="connsiteY8" fmla="*/ 334962 h 6858000"/>
              <a:gd name="connsiteX9" fmla="*/ 7499350 w 7569200"/>
              <a:gd name="connsiteY9" fmla="*/ 369887 h 6858000"/>
              <a:gd name="connsiteX10" fmla="*/ 7516812 w 7569200"/>
              <a:gd name="connsiteY10" fmla="*/ 409575 h 6858000"/>
              <a:gd name="connsiteX11" fmla="*/ 7532687 w 7569200"/>
              <a:gd name="connsiteY11" fmla="*/ 450850 h 6858000"/>
              <a:gd name="connsiteX12" fmla="*/ 7546975 w 7569200"/>
              <a:gd name="connsiteY12" fmla="*/ 496887 h 6858000"/>
              <a:gd name="connsiteX13" fmla="*/ 7558087 w 7569200"/>
              <a:gd name="connsiteY13" fmla="*/ 546100 h 6858000"/>
              <a:gd name="connsiteX14" fmla="*/ 7566025 w 7569200"/>
              <a:gd name="connsiteY14" fmla="*/ 606425 h 6858000"/>
              <a:gd name="connsiteX15" fmla="*/ 7569200 w 7569200"/>
              <a:gd name="connsiteY15" fmla="*/ 673100 h 6858000"/>
              <a:gd name="connsiteX16" fmla="*/ 7566025 w 7569200"/>
              <a:gd name="connsiteY16" fmla="*/ 744537 h 6858000"/>
              <a:gd name="connsiteX17" fmla="*/ 7558087 w 7569200"/>
              <a:gd name="connsiteY17" fmla="*/ 801687 h 6858000"/>
              <a:gd name="connsiteX18" fmla="*/ 7546975 w 7569200"/>
              <a:gd name="connsiteY18" fmla="*/ 854075 h 6858000"/>
              <a:gd name="connsiteX19" fmla="*/ 7532687 w 7569200"/>
              <a:gd name="connsiteY19" fmla="*/ 901700 h 6858000"/>
              <a:gd name="connsiteX20" fmla="*/ 7516812 w 7569200"/>
              <a:gd name="connsiteY20" fmla="*/ 942975 h 6858000"/>
              <a:gd name="connsiteX21" fmla="*/ 7497762 w 7569200"/>
              <a:gd name="connsiteY21" fmla="*/ 981075 h 6858000"/>
              <a:gd name="connsiteX22" fmla="*/ 7478712 w 7569200"/>
              <a:gd name="connsiteY22" fmla="*/ 1017587 h 6858000"/>
              <a:gd name="connsiteX23" fmla="*/ 7459662 w 7569200"/>
              <a:gd name="connsiteY23" fmla="*/ 1055687 h 6858000"/>
              <a:gd name="connsiteX24" fmla="*/ 7442200 w 7569200"/>
              <a:gd name="connsiteY24" fmla="*/ 1095375 h 6858000"/>
              <a:gd name="connsiteX25" fmla="*/ 7424737 w 7569200"/>
              <a:gd name="connsiteY25" fmla="*/ 1136650 h 6858000"/>
              <a:gd name="connsiteX26" fmla="*/ 7410450 w 7569200"/>
              <a:gd name="connsiteY26" fmla="*/ 1182687 h 6858000"/>
              <a:gd name="connsiteX27" fmla="*/ 7400925 w 7569200"/>
              <a:gd name="connsiteY27" fmla="*/ 1235075 h 6858000"/>
              <a:gd name="connsiteX28" fmla="*/ 7391400 w 7569200"/>
              <a:gd name="connsiteY28" fmla="*/ 1295400 h 6858000"/>
              <a:gd name="connsiteX29" fmla="*/ 7389812 w 7569200"/>
              <a:gd name="connsiteY29" fmla="*/ 1363662 h 6858000"/>
              <a:gd name="connsiteX30" fmla="*/ 7391400 w 7569200"/>
              <a:gd name="connsiteY30" fmla="*/ 1431925 h 6858000"/>
              <a:gd name="connsiteX31" fmla="*/ 7400925 w 7569200"/>
              <a:gd name="connsiteY31" fmla="*/ 1492250 h 6858000"/>
              <a:gd name="connsiteX32" fmla="*/ 7410450 w 7569200"/>
              <a:gd name="connsiteY32" fmla="*/ 1544637 h 6858000"/>
              <a:gd name="connsiteX33" fmla="*/ 7424737 w 7569200"/>
              <a:gd name="connsiteY33" fmla="*/ 1589087 h 6858000"/>
              <a:gd name="connsiteX34" fmla="*/ 7442200 w 7569200"/>
              <a:gd name="connsiteY34" fmla="*/ 1631950 h 6858000"/>
              <a:gd name="connsiteX35" fmla="*/ 7459662 w 7569200"/>
              <a:gd name="connsiteY35" fmla="*/ 1671637 h 6858000"/>
              <a:gd name="connsiteX36" fmla="*/ 7478712 w 7569200"/>
              <a:gd name="connsiteY36" fmla="*/ 1708150 h 6858000"/>
              <a:gd name="connsiteX37" fmla="*/ 7497762 w 7569200"/>
              <a:gd name="connsiteY37" fmla="*/ 1743075 h 6858000"/>
              <a:gd name="connsiteX38" fmla="*/ 7516812 w 7569200"/>
              <a:gd name="connsiteY38" fmla="*/ 1782762 h 6858000"/>
              <a:gd name="connsiteX39" fmla="*/ 7532687 w 7569200"/>
              <a:gd name="connsiteY39" fmla="*/ 1824037 h 6858000"/>
              <a:gd name="connsiteX40" fmla="*/ 7546975 w 7569200"/>
              <a:gd name="connsiteY40" fmla="*/ 1870075 h 6858000"/>
              <a:gd name="connsiteX41" fmla="*/ 7558087 w 7569200"/>
              <a:gd name="connsiteY41" fmla="*/ 1922462 h 6858000"/>
              <a:gd name="connsiteX42" fmla="*/ 7566025 w 7569200"/>
              <a:gd name="connsiteY42" fmla="*/ 1982787 h 6858000"/>
              <a:gd name="connsiteX43" fmla="*/ 7569200 w 7569200"/>
              <a:gd name="connsiteY43" fmla="*/ 2051050 h 6858000"/>
              <a:gd name="connsiteX44" fmla="*/ 7566025 w 7569200"/>
              <a:gd name="connsiteY44" fmla="*/ 2119312 h 6858000"/>
              <a:gd name="connsiteX45" fmla="*/ 7558087 w 7569200"/>
              <a:gd name="connsiteY45" fmla="*/ 2179637 h 6858000"/>
              <a:gd name="connsiteX46" fmla="*/ 7546975 w 7569200"/>
              <a:gd name="connsiteY46" fmla="*/ 2232025 h 6858000"/>
              <a:gd name="connsiteX47" fmla="*/ 7532687 w 7569200"/>
              <a:gd name="connsiteY47" fmla="*/ 2278062 h 6858000"/>
              <a:gd name="connsiteX48" fmla="*/ 7516812 w 7569200"/>
              <a:gd name="connsiteY48" fmla="*/ 2319337 h 6858000"/>
              <a:gd name="connsiteX49" fmla="*/ 7497762 w 7569200"/>
              <a:gd name="connsiteY49" fmla="*/ 2359025 h 6858000"/>
              <a:gd name="connsiteX50" fmla="*/ 7478712 w 7569200"/>
              <a:gd name="connsiteY50" fmla="*/ 2395537 h 6858000"/>
              <a:gd name="connsiteX51" fmla="*/ 7459662 w 7569200"/>
              <a:gd name="connsiteY51" fmla="*/ 2433637 h 6858000"/>
              <a:gd name="connsiteX52" fmla="*/ 7442200 w 7569200"/>
              <a:gd name="connsiteY52" fmla="*/ 2471737 h 6858000"/>
              <a:gd name="connsiteX53" fmla="*/ 7424737 w 7569200"/>
              <a:gd name="connsiteY53" fmla="*/ 2513012 h 6858000"/>
              <a:gd name="connsiteX54" fmla="*/ 7410450 w 7569200"/>
              <a:gd name="connsiteY54" fmla="*/ 2560637 h 6858000"/>
              <a:gd name="connsiteX55" fmla="*/ 7400925 w 7569200"/>
              <a:gd name="connsiteY55" fmla="*/ 2613025 h 6858000"/>
              <a:gd name="connsiteX56" fmla="*/ 7391400 w 7569200"/>
              <a:gd name="connsiteY56" fmla="*/ 2671762 h 6858000"/>
              <a:gd name="connsiteX57" fmla="*/ 7389812 w 7569200"/>
              <a:gd name="connsiteY57" fmla="*/ 2741612 h 6858000"/>
              <a:gd name="connsiteX58" fmla="*/ 7391400 w 7569200"/>
              <a:gd name="connsiteY58" fmla="*/ 2809875 h 6858000"/>
              <a:gd name="connsiteX59" fmla="*/ 7400925 w 7569200"/>
              <a:gd name="connsiteY59" fmla="*/ 2868612 h 6858000"/>
              <a:gd name="connsiteX60" fmla="*/ 7410450 w 7569200"/>
              <a:gd name="connsiteY60" fmla="*/ 2922587 h 6858000"/>
              <a:gd name="connsiteX61" fmla="*/ 7424737 w 7569200"/>
              <a:gd name="connsiteY61" fmla="*/ 2967037 h 6858000"/>
              <a:gd name="connsiteX62" fmla="*/ 7442200 w 7569200"/>
              <a:gd name="connsiteY62" fmla="*/ 3009900 h 6858000"/>
              <a:gd name="connsiteX63" fmla="*/ 7459662 w 7569200"/>
              <a:gd name="connsiteY63" fmla="*/ 3046412 h 6858000"/>
              <a:gd name="connsiteX64" fmla="*/ 7478712 w 7569200"/>
              <a:gd name="connsiteY64" fmla="*/ 3084512 h 6858000"/>
              <a:gd name="connsiteX65" fmla="*/ 7497762 w 7569200"/>
              <a:gd name="connsiteY65" fmla="*/ 3121025 h 6858000"/>
              <a:gd name="connsiteX66" fmla="*/ 7516812 w 7569200"/>
              <a:gd name="connsiteY66" fmla="*/ 3160712 h 6858000"/>
              <a:gd name="connsiteX67" fmla="*/ 7532687 w 7569200"/>
              <a:gd name="connsiteY67" fmla="*/ 3201987 h 6858000"/>
              <a:gd name="connsiteX68" fmla="*/ 7546975 w 7569200"/>
              <a:gd name="connsiteY68" fmla="*/ 3248025 h 6858000"/>
              <a:gd name="connsiteX69" fmla="*/ 7558087 w 7569200"/>
              <a:gd name="connsiteY69" fmla="*/ 3300412 h 6858000"/>
              <a:gd name="connsiteX70" fmla="*/ 7566025 w 7569200"/>
              <a:gd name="connsiteY70" fmla="*/ 3360737 h 6858000"/>
              <a:gd name="connsiteX71" fmla="*/ 7569200 w 7569200"/>
              <a:gd name="connsiteY71" fmla="*/ 3427412 h 6858000"/>
              <a:gd name="connsiteX72" fmla="*/ 7566025 w 7569200"/>
              <a:gd name="connsiteY72" fmla="*/ 3497262 h 6858000"/>
              <a:gd name="connsiteX73" fmla="*/ 7558087 w 7569200"/>
              <a:gd name="connsiteY73" fmla="*/ 3557587 h 6858000"/>
              <a:gd name="connsiteX74" fmla="*/ 7546975 w 7569200"/>
              <a:gd name="connsiteY74" fmla="*/ 3609975 h 6858000"/>
              <a:gd name="connsiteX75" fmla="*/ 7532687 w 7569200"/>
              <a:gd name="connsiteY75" fmla="*/ 3656012 h 6858000"/>
              <a:gd name="connsiteX76" fmla="*/ 7516812 w 7569200"/>
              <a:gd name="connsiteY76" fmla="*/ 3697287 h 6858000"/>
              <a:gd name="connsiteX77" fmla="*/ 7497762 w 7569200"/>
              <a:gd name="connsiteY77" fmla="*/ 3736975 h 6858000"/>
              <a:gd name="connsiteX78" fmla="*/ 7459662 w 7569200"/>
              <a:gd name="connsiteY78" fmla="*/ 3811587 h 6858000"/>
              <a:gd name="connsiteX79" fmla="*/ 7442200 w 7569200"/>
              <a:gd name="connsiteY79" fmla="*/ 3848100 h 6858000"/>
              <a:gd name="connsiteX80" fmla="*/ 7424737 w 7569200"/>
              <a:gd name="connsiteY80" fmla="*/ 3890962 h 6858000"/>
              <a:gd name="connsiteX81" fmla="*/ 7410450 w 7569200"/>
              <a:gd name="connsiteY81" fmla="*/ 3935412 h 6858000"/>
              <a:gd name="connsiteX82" fmla="*/ 7400925 w 7569200"/>
              <a:gd name="connsiteY82" fmla="*/ 3987800 h 6858000"/>
              <a:gd name="connsiteX83" fmla="*/ 7391400 w 7569200"/>
              <a:gd name="connsiteY83" fmla="*/ 4048125 h 6858000"/>
              <a:gd name="connsiteX84" fmla="*/ 7389812 w 7569200"/>
              <a:gd name="connsiteY84" fmla="*/ 4116387 h 6858000"/>
              <a:gd name="connsiteX85" fmla="*/ 7391400 w 7569200"/>
              <a:gd name="connsiteY85" fmla="*/ 4186237 h 6858000"/>
              <a:gd name="connsiteX86" fmla="*/ 7400925 w 7569200"/>
              <a:gd name="connsiteY86" fmla="*/ 4244975 h 6858000"/>
              <a:gd name="connsiteX87" fmla="*/ 7410450 w 7569200"/>
              <a:gd name="connsiteY87" fmla="*/ 4297362 h 6858000"/>
              <a:gd name="connsiteX88" fmla="*/ 7424737 w 7569200"/>
              <a:gd name="connsiteY88" fmla="*/ 4343400 h 6858000"/>
              <a:gd name="connsiteX89" fmla="*/ 7442200 w 7569200"/>
              <a:gd name="connsiteY89" fmla="*/ 4386262 h 6858000"/>
              <a:gd name="connsiteX90" fmla="*/ 7459662 w 7569200"/>
              <a:gd name="connsiteY90" fmla="*/ 4424362 h 6858000"/>
              <a:gd name="connsiteX91" fmla="*/ 7497762 w 7569200"/>
              <a:gd name="connsiteY91" fmla="*/ 4498975 h 6858000"/>
              <a:gd name="connsiteX92" fmla="*/ 7516812 w 7569200"/>
              <a:gd name="connsiteY92" fmla="*/ 4537075 h 6858000"/>
              <a:gd name="connsiteX93" fmla="*/ 7532687 w 7569200"/>
              <a:gd name="connsiteY93" fmla="*/ 4579937 h 6858000"/>
              <a:gd name="connsiteX94" fmla="*/ 7546975 w 7569200"/>
              <a:gd name="connsiteY94" fmla="*/ 4625975 h 6858000"/>
              <a:gd name="connsiteX95" fmla="*/ 7558087 w 7569200"/>
              <a:gd name="connsiteY95" fmla="*/ 4678362 h 6858000"/>
              <a:gd name="connsiteX96" fmla="*/ 7566025 w 7569200"/>
              <a:gd name="connsiteY96" fmla="*/ 4738687 h 6858000"/>
              <a:gd name="connsiteX97" fmla="*/ 7569200 w 7569200"/>
              <a:gd name="connsiteY97" fmla="*/ 4806950 h 6858000"/>
              <a:gd name="connsiteX98" fmla="*/ 7566025 w 7569200"/>
              <a:gd name="connsiteY98" fmla="*/ 4875212 h 6858000"/>
              <a:gd name="connsiteX99" fmla="*/ 7558087 w 7569200"/>
              <a:gd name="connsiteY99" fmla="*/ 4935537 h 6858000"/>
              <a:gd name="connsiteX100" fmla="*/ 7546975 w 7569200"/>
              <a:gd name="connsiteY100" fmla="*/ 4987925 h 6858000"/>
              <a:gd name="connsiteX101" fmla="*/ 7532687 w 7569200"/>
              <a:gd name="connsiteY101" fmla="*/ 5033962 h 6858000"/>
              <a:gd name="connsiteX102" fmla="*/ 7516812 w 7569200"/>
              <a:gd name="connsiteY102" fmla="*/ 5075237 h 6858000"/>
              <a:gd name="connsiteX103" fmla="*/ 7497762 w 7569200"/>
              <a:gd name="connsiteY103" fmla="*/ 5114925 h 6858000"/>
              <a:gd name="connsiteX104" fmla="*/ 7478712 w 7569200"/>
              <a:gd name="connsiteY104" fmla="*/ 5149850 h 6858000"/>
              <a:gd name="connsiteX105" fmla="*/ 7459662 w 7569200"/>
              <a:gd name="connsiteY105" fmla="*/ 5186362 h 6858000"/>
              <a:gd name="connsiteX106" fmla="*/ 7442200 w 7569200"/>
              <a:gd name="connsiteY106" fmla="*/ 5226050 h 6858000"/>
              <a:gd name="connsiteX107" fmla="*/ 7424737 w 7569200"/>
              <a:gd name="connsiteY107" fmla="*/ 5268912 h 6858000"/>
              <a:gd name="connsiteX108" fmla="*/ 7410450 w 7569200"/>
              <a:gd name="connsiteY108" fmla="*/ 5313362 h 6858000"/>
              <a:gd name="connsiteX109" fmla="*/ 7400925 w 7569200"/>
              <a:gd name="connsiteY109" fmla="*/ 5365750 h 6858000"/>
              <a:gd name="connsiteX110" fmla="*/ 7391400 w 7569200"/>
              <a:gd name="connsiteY110" fmla="*/ 5426075 h 6858000"/>
              <a:gd name="connsiteX111" fmla="*/ 7389812 w 7569200"/>
              <a:gd name="connsiteY111" fmla="*/ 5494337 h 6858000"/>
              <a:gd name="connsiteX112" fmla="*/ 7391400 w 7569200"/>
              <a:gd name="connsiteY112" fmla="*/ 5562600 h 6858000"/>
              <a:gd name="connsiteX113" fmla="*/ 7400925 w 7569200"/>
              <a:gd name="connsiteY113" fmla="*/ 5622925 h 6858000"/>
              <a:gd name="connsiteX114" fmla="*/ 7410450 w 7569200"/>
              <a:gd name="connsiteY114" fmla="*/ 5675312 h 6858000"/>
              <a:gd name="connsiteX115" fmla="*/ 7424737 w 7569200"/>
              <a:gd name="connsiteY115" fmla="*/ 5721350 h 6858000"/>
              <a:gd name="connsiteX116" fmla="*/ 7442200 w 7569200"/>
              <a:gd name="connsiteY116" fmla="*/ 5762625 h 6858000"/>
              <a:gd name="connsiteX117" fmla="*/ 7459662 w 7569200"/>
              <a:gd name="connsiteY117" fmla="*/ 5802312 h 6858000"/>
              <a:gd name="connsiteX118" fmla="*/ 7478712 w 7569200"/>
              <a:gd name="connsiteY118" fmla="*/ 5840412 h 6858000"/>
              <a:gd name="connsiteX119" fmla="*/ 7497762 w 7569200"/>
              <a:gd name="connsiteY119" fmla="*/ 5876925 h 6858000"/>
              <a:gd name="connsiteX120" fmla="*/ 7516812 w 7569200"/>
              <a:gd name="connsiteY120" fmla="*/ 5915025 h 6858000"/>
              <a:gd name="connsiteX121" fmla="*/ 7532687 w 7569200"/>
              <a:gd name="connsiteY121" fmla="*/ 5956300 h 6858000"/>
              <a:gd name="connsiteX122" fmla="*/ 7546975 w 7569200"/>
              <a:gd name="connsiteY122" fmla="*/ 6003925 h 6858000"/>
              <a:gd name="connsiteX123" fmla="*/ 7558087 w 7569200"/>
              <a:gd name="connsiteY123" fmla="*/ 6056312 h 6858000"/>
              <a:gd name="connsiteX124" fmla="*/ 7566025 w 7569200"/>
              <a:gd name="connsiteY124" fmla="*/ 6113462 h 6858000"/>
              <a:gd name="connsiteX125" fmla="*/ 7569200 w 7569200"/>
              <a:gd name="connsiteY125" fmla="*/ 6183312 h 6858000"/>
              <a:gd name="connsiteX126" fmla="*/ 7566025 w 7569200"/>
              <a:gd name="connsiteY126" fmla="*/ 6251575 h 6858000"/>
              <a:gd name="connsiteX127" fmla="*/ 7558087 w 7569200"/>
              <a:gd name="connsiteY127" fmla="*/ 6311900 h 6858000"/>
              <a:gd name="connsiteX128" fmla="*/ 7546975 w 7569200"/>
              <a:gd name="connsiteY128" fmla="*/ 6361112 h 6858000"/>
              <a:gd name="connsiteX129" fmla="*/ 7532687 w 7569200"/>
              <a:gd name="connsiteY129" fmla="*/ 6407150 h 6858000"/>
              <a:gd name="connsiteX130" fmla="*/ 7516812 w 7569200"/>
              <a:gd name="connsiteY130" fmla="*/ 6448425 h 6858000"/>
              <a:gd name="connsiteX131" fmla="*/ 7499350 w 7569200"/>
              <a:gd name="connsiteY131" fmla="*/ 6488112 h 6858000"/>
              <a:gd name="connsiteX132" fmla="*/ 7481887 w 7569200"/>
              <a:gd name="connsiteY132" fmla="*/ 6523037 h 6858000"/>
              <a:gd name="connsiteX133" fmla="*/ 7462837 w 7569200"/>
              <a:gd name="connsiteY133" fmla="*/ 6561137 h 6858000"/>
              <a:gd name="connsiteX134" fmla="*/ 7443787 w 7569200"/>
              <a:gd name="connsiteY134" fmla="*/ 6597650 h 6858000"/>
              <a:gd name="connsiteX135" fmla="*/ 7427912 w 7569200"/>
              <a:gd name="connsiteY135" fmla="*/ 6640512 h 6858000"/>
              <a:gd name="connsiteX136" fmla="*/ 7412037 w 7569200"/>
              <a:gd name="connsiteY136" fmla="*/ 6683375 h 6858000"/>
              <a:gd name="connsiteX137" fmla="*/ 7402512 w 7569200"/>
              <a:gd name="connsiteY137" fmla="*/ 6735762 h 6858000"/>
              <a:gd name="connsiteX138" fmla="*/ 7394575 w 7569200"/>
              <a:gd name="connsiteY138" fmla="*/ 6791325 h 6858000"/>
              <a:gd name="connsiteX139" fmla="*/ 7389812 w 7569200"/>
              <a:gd name="connsiteY139" fmla="*/ 6858000 h 6858000"/>
              <a:gd name="connsiteX140" fmla="*/ 0 w 7569200"/>
              <a:gd name="connsiteY140" fmla="*/ 6858000 h 6858000"/>
              <a:gd name="connsiteX141" fmla="*/ 0 w 7569200"/>
              <a:gd name="connsiteY14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569200" h="6858000">
                <a:moveTo>
                  <a:pt x="0" y="0"/>
                </a:moveTo>
                <a:lnTo>
                  <a:pt x="7389812" y="0"/>
                </a:lnTo>
                <a:lnTo>
                  <a:pt x="7394575" y="66675"/>
                </a:lnTo>
                <a:lnTo>
                  <a:pt x="7402512" y="122237"/>
                </a:lnTo>
                <a:lnTo>
                  <a:pt x="7412037" y="174625"/>
                </a:lnTo>
                <a:lnTo>
                  <a:pt x="7427912" y="217487"/>
                </a:lnTo>
                <a:lnTo>
                  <a:pt x="7443787" y="260350"/>
                </a:lnTo>
                <a:lnTo>
                  <a:pt x="7462837" y="296862"/>
                </a:lnTo>
                <a:lnTo>
                  <a:pt x="7481887" y="334962"/>
                </a:lnTo>
                <a:lnTo>
                  <a:pt x="7499350" y="369887"/>
                </a:lnTo>
                <a:lnTo>
                  <a:pt x="7516812" y="409575"/>
                </a:lnTo>
                <a:lnTo>
                  <a:pt x="7532687" y="450850"/>
                </a:lnTo>
                <a:lnTo>
                  <a:pt x="7546975" y="496887"/>
                </a:lnTo>
                <a:lnTo>
                  <a:pt x="7558087" y="546100"/>
                </a:lnTo>
                <a:lnTo>
                  <a:pt x="7566025" y="606425"/>
                </a:lnTo>
                <a:lnTo>
                  <a:pt x="7569200" y="673100"/>
                </a:lnTo>
                <a:lnTo>
                  <a:pt x="7566025" y="744537"/>
                </a:lnTo>
                <a:lnTo>
                  <a:pt x="7558087" y="801687"/>
                </a:lnTo>
                <a:lnTo>
                  <a:pt x="7546975" y="854075"/>
                </a:lnTo>
                <a:lnTo>
                  <a:pt x="7532687" y="901700"/>
                </a:lnTo>
                <a:lnTo>
                  <a:pt x="7516812" y="942975"/>
                </a:lnTo>
                <a:lnTo>
                  <a:pt x="7497762" y="981075"/>
                </a:lnTo>
                <a:lnTo>
                  <a:pt x="7478712" y="1017587"/>
                </a:lnTo>
                <a:lnTo>
                  <a:pt x="7459662" y="1055687"/>
                </a:lnTo>
                <a:lnTo>
                  <a:pt x="7442200" y="1095375"/>
                </a:lnTo>
                <a:lnTo>
                  <a:pt x="7424737" y="1136650"/>
                </a:lnTo>
                <a:lnTo>
                  <a:pt x="7410450" y="1182687"/>
                </a:lnTo>
                <a:lnTo>
                  <a:pt x="7400925" y="1235075"/>
                </a:lnTo>
                <a:lnTo>
                  <a:pt x="7391400" y="1295400"/>
                </a:lnTo>
                <a:lnTo>
                  <a:pt x="7389812" y="1363662"/>
                </a:lnTo>
                <a:lnTo>
                  <a:pt x="7391400" y="1431925"/>
                </a:lnTo>
                <a:lnTo>
                  <a:pt x="7400925" y="1492250"/>
                </a:lnTo>
                <a:lnTo>
                  <a:pt x="7410450" y="1544637"/>
                </a:lnTo>
                <a:lnTo>
                  <a:pt x="7424737" y="1589087"/>
                </a:lnTo>
                <a:lnTo>
                  <a:pt x="7442200" y="1631950"/>
                </a:lnTo>
                <a:lnTo>
                  <a:pt x="7459662" y="1671637"/>
                </a:lnTo>
                <a:lnTo>
                  <a:pt x="7478712" y="1708150"/>
                </a:lnTo>
                <a:lnTo>
                  <a:pt x="7497762" y="1743075"/>
                </a:lnTo>
                <a:lnTo>
                  <a:pt x="7516812" y="1782762"/>
                </a:lnTo>
                <a:lnTo>
                  <a:pt x="7532687" y="1824037"/>
                </a:lnTo>
                <a:lnTo>
                  <a:pt x="7546975" y="1870075"/>
                </a:lnTo>
                <a:lnTo>
                  <a:pt x="7558087" y="1922462"/>
                </a:lnTo>
                <a:lnTo>
                  <a:pt x="7566025" y="1982787"/>
                </a:lnTo>
                <a:lnTo>
                  <a:pt x="7569200" y="2051050"/>
                </a:lnTo>
                <a:lnTo>
                  <a:pt x="7566025" y="2119312"/>
                </a:lnTo>
                <a:lnTo>
                  <a:pt x="7558087" y="2179637"/>
                </a:lnTo>
                <a:lnTo>
                  <a:pt x="7546975" y="2232025"/>
                </a:lnTo>
                <a:lnTo>
                  <a:pt x="7532687" y="2278062"/>
                </a:lnTo>
                <a:lnTo>
                  <a:pt x="7516812" y="2319337"/>
                </a:lnTo>
                <a:lnTo>
                  <a:pt x="7497762" y="2359025"/>
                </a:lnTo>
                <a:lnTo>
                  <a:pt x="7478712" y="2395537"/>
                </a:lnTo>
                <a:lnTo>
                  <a:pt x="7459662" y="2433637"/>
                </a:lnTo>
                <a:lnTo>
                  <a:pt x="7442200" y="2471737"/>
                </a:lnTo>
                <a:lnTo>
                  <a:pt x="7424737" y="2513012"/>
                </a:lnTo>
                <a:lnTo>
                  <a:pt x="7410450" y="2560637"/>
                </a:lnTo>
                <a:lnTo>
                  <a:pt x="7400925" y="2613025"/>
                </a:lnTo>
                <a:lnTo>
                  <a:pt x="7391400" y="2671762"/>
                </a:lnTo>
                <a:lnTo>
                  <a:pt x="7389812" y="2741612"/>
                </a:lnTo>
                <a:lnTo>
                  <a:pt x="7391400" y="2809875"/>
                </a:lnTo>
                <a:lnTo>
                  <a:pt x="7400925" y="2868612"/>
                </a:lnTo>
                <a:lnTo>
                  <a:pt x="7410450" y="2922587"/>
                </a:lnTo>
                <a:lnTo>
                  <a:pt x="7424737" y="2967037"/>
                </a:lnTo>
                <a:lnTo>
                  <a:pt x="7442200" y="3009900"/>
                </a:lnTo>
                <a:lnTo>
                  <a:pt x="7459662" y="3046412"/>
                </a:lnTo>
                <a:lnTo>
                  <a:pt x="7478712" y="3084512"/>
                </a:lnTo>
                <a:lnTo>
                  <a:pt x="7497762" y="3121025"/>
                </a:lnTo>
                <a:lnTo>
                  <a:pt x="7516812" y="3160712"/>
                </a:lnTo>
                <a:lnTo>
                  <a:pt x="7532687" y="3201987"/>
                </a:lnTo>
                <a:lnTo>
                  <a:pt x="7546975" y="3248025"/>
                </a:lnTo>
                <a:lnTo>
                  <a:pt x="7558087" y="3300412"/>
                </a:lnTo>
                <a:lnTo>
                  <a:pt x="7566025" y="3360737"/>
                </a:lnTo>
                <a:lnTo>
                  <a:pt x="7569200" y="3427412"/>
                </a:lnTo>
                <a:lnTo>
                  <a:pt x="7566025" y="3497262"/>
                </a:lnTo>
                <a:lnTo>
                  <a:pt x="7558087" y="3557587"/>
                </a:lnTo>
                <a:lnTo>
                  <a:pt x="7546975" y="3609975"/>
                </a:lnTo>
                <a:lnTo>
                  <a:pt x="7532687" y="3656012"/>
                </a:lnTo>
                <a:lnTo>
                  <a:pt x="7516812" y="3697287"/>
                </a:lnTo>
                <a:lnTo>
                  <a:pt x="7497762" y="3736975"/>
                </a:lnTo>
                <a:lnTo>
                  <a:pt x="7459662" y="3811587"/>
                </a:lnTo>
                <a:lnTo>
                  <a:pt x="7442200" y="3848100"/>
                </a:lnTo>
                <a:lnTo>
                  <a:pt x="7424737" y="3890962"/>
                </a:lnTo>
                <a:lnTo>
                  <a:pt x="7410450" y="3935412"/>
                </a:lnTo>
                <a:lnTo>
                  <a:pt x="7400925" y="3987800"/>
                </a:lnTo>
                <a:lnTo>
                  <a:pt x="7391400" y="4048125"/>
                </a:lnTo>
                <a:lnTo>
                  <a:pt x="7389812" y="4116387"/>
                </a:lnTo>
                <a:lnTo>
                  <a:pt x="7391400" y="4186237"/>
                </a:lnTo>
                <a:lnTo>
                  <a:pt x="7400925" y="4244975"/>
                </a:lnTo>
                <a:lnTo>
                  <a:pt x="7410450" y="4297362"/>
                </a:lnTo>
                <a:lnTo>
                  <a:pt x="7424737" y="4343400"/>
                </a:lnTo>
                <a:lnTo>
                  <a:pt x="7442200" y="4386262"/>
                </a:lnTo>
                <a:lnTo>
                  <a:pt x="7459662" y="4424362"/>
                </a:lnTo>
                <a:lnTo>
                  <a:pt x="7497762" y="4498975"/>
                </a:lnTo>
                <a:lnTo>
                  <a:pt x="7516812" y="4537075"/>
                </a:lnTo>
                <a:lnTo>
                  <a:pt x="7532687" y="4579937"/>
                </a:lnTo>
                <a:lnTo>
                  <a:pt x="7546975" y="4625975"/>
                </a:lnTo>
                <a:lnTo>
                  <a:pt x="7558087" y="4678362"/>
                </a:lnTo>
                <a:lnTo>
                  <a:pt x="7566025" y="4738687"/>
                </a:lnTo>
                <a:lnTo>
                  <a:pt x="7569200" y="4806950"/>
                </a:lnTo>
                <a:lnTo>
                  <a:pt x="7566025" y="4875212"/>
                </a:lnTo>
                <a:lnTo>
                  <a:pt x="7558087" y="4935537"/>
                </a:lnTo>
                <a:lnTo>
                  <a:pt x="7546975" y="4987925"/>
                </a:lnTo>
                <a:lnTo>
                  <a:pt x="7532687" y="5033962"/>
                </a:lnTo>
                <a:lnTo>
                  <a:pt x="7516812" y="5075237"/>
                </a:lnTo>
                <a:lnTo>
                  <a:pt x="7497762" y="5114925"/>
                </a:lnTo>
                <a:lnTo>
                  <a:pt x="7478712" y="5149850"/>
                </a:lnTo>
                <a:lnTo>
                  <a:pt x="7459662" y="5186362"/>
                </a:lnTo>
                <a:lnTo>
                  <a:pt x="7442200" y="5226050"/>
                </a:lnTo>
                <a:lnTo>
                  <a:pt x="7424737" y="5268912"/>
                </a:lnTo>
                <a:lnTo>
                  <a:pt x="7410450" y="5313362"/>
                </a:lnTo>
                <a:lnTo>
                  <a:pt x="7400925" y="5365750"/>
                </a:lnTo>
                <a:lnTo>
                  <a:pt x="7391400" y="5426075"/>
                </a:lnTo>
                <a:lnTo>
                  <a:pt x="7389812" y="5494337"/>
                </a:lnTo>
                <a:lnTo>
                  <a:pt x="7391400" y="5562600"/>
                </a:lnTo>
                <a:lnTo>
                  <a:pt x="7400925" y="5622925"/>
                </a:lnTo>
                <a:lnTo>
                  <a:pt x="7410450" y="5675312"/>
                </a:lnTo>
                <a:lnTo>
                  <a:pt x="7424737" y="5721350"/>
                </a:lnTo>
                <a:lnTo>
                  <a:pt x="7442200" y="5762625"/>
                </a:lnTo>
                <a:lnTo>
                  <a:pt x="7459662" y="5802312"/>
                </a:lnTo>
                <a:lnTo>
                  <a:pt x="7478712" y="5840412"/>
                </a:lnTo>
                <a:lnTo>
                  <a:pt x="7497762" y="5876925"/>
                </a:lnTo>
                <a:lnTo>
                  <a:pt x="7516812" y="5915025"/>
                </a:lnTo>
                <a:lnTo>
                  <a:pt x="7532687" y="5956300"/>
                </a:lnTo>
                <a:lnTo>
                  <a:pt x="7546975" y="6003925"/>
                </a:lnTo>
                <a:lnTo>
                  <a:pt x="7558087" y="6056312"/>
                </a:lnTo>
                <a:lnTo>
                  <a:pt x="7566025" y="6113462"/>
                </a:lnTo>
                <a:lnTo>
                  <a:pt x="7569200" y="6183312"/>
                </a:lnTo>
                <a:lnTo>
                  <a:pt x="7566025" y="6251575"/>
                </a:lnTo>
                <a:lnTo>
                  <a:pt x="7558087" y="6311900"/>
                </a:lnTo>
                <a:lnTo>
                  <a:pt x="7546975" y="6361112"/>
                </a:lnTo>
                <a:lnTo>
                  <a:pt x="7532687" y="6407150"/>
                </a:lnTo>
                <a:lnTo>
                  <a:pt x="7516812" y="6448425"/>
                </a:lnTo>
                <a:lnTo>
                  <a:pt x="7499350" y="6488112"/>
                </a:lnTo>
                <a:lnTo>
                  <a:pt x="7481887" y="6523037"/>
                </a:lnTo>
                <a:lnTo>
                  <a:pt x="7462837" y="6561137"/>
                </a:lnTo>
                <a:lnTo>
                  <a:pt x="7443787" y="6597650"/>
                </a:lnTo>
                <a:lnTo>
                  <a:pt x="7427912" y="6640512"/>
                </a:lnTo>
                <a:lnTo>
                  <a:pt x="7412037" y="6683375"/>
                </a:lnTo>
                <a:lnTo>
                  <a:pt x="7402512" y="6735762"/>
                </a:lnTo>
                <a:lnTo>
                  <a:pt x="7394575" y="6791325"/>
                </a:lnTo>
                <a:lnTo>
                  <a:pt x="7389812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88" y="382385"/>
            <a:ext cx="4511923" cy="1492132"/>
          </a:xfrm>
        </p:spPr>
        <p:txBody>
          <a:bodyPr>
            <a:normAutofit/>
          </a:bodyPr>
          <a:lstStyle/>
          <a:p>
            <a:pPr>
              <a:defRPr sz="3600" b="1">
                <a:solidFill>
                  <a:srgbClr val="4B0082"/>
                </a:solidFill>
              </a:defRPr>
            </a:pPr>
            <a:r>
              <a:rPr lang="en-US" sz="3600"/>
              <a:t>Final Thoughts</a:t>
            </a:r>
            <a:endParaRPr lang="en-US" sz="3600"/>
          </a:p>
        </p:txBody>
      </p:sp>
      <p:sp>
        <p:nvSpPr>
          <p:cNvPr id="21" name="Rectangle 20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2286001"/>
            <a:ext cx="4511923" cy="3593591"/>
          </a:xfrm>
        </p:spPr>
        <p:txBody>
          <a:bodyPr>
            <a:normAutofit/>
          </a:bodyPr>
          <a:lstStyle/>
          <a:p>
            <a:r>
              <a:rPr lang="en-US"/>
              <a:t>For Amita Bhose, poetry wasn’t just beauty — it was destiny.</a:t>
            </a:r>
            <a:endParaRPr lang="en-US"/>
          </a:p>
          <a:p>
            <a:r>
              <a:rPr lang="en-US"/>
              <a:t>Through Eminescu, she found a second homeland.</a:t>
            </a:r>
            <a:endParaRPr lang="en-US"/>
          </a:p>
          <a:p>
            <a:r>
              <a:rPr lang="en-US"/>
              <a:t>Through her, Romania found a voice in the East.</a:t>
            </a:r>
            <a:endParaRPr lang="en-US"/>
          </a:p>
          <a:p>
            <a:r>
              <a:rPr lang="en-US"/>
              <a:t>This is what poetry can do: connect souls across worlds.</a:t>
            </a: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8757" y="645105"/>
            <a:ext cx="3268125" cy="1320855"/>
          </a:xfrm>
        </p:spPr>
        <p:txBody>
          <a:bodyPr>
            <a:normAutofit/>
          </a:bodyPr>
          <a:lstStyle/>
          <a:p>
            <a:pPr>
              <a:defRPr sz="3600" b="1">
                <a:solidFill>
                  <a:srgbClr val="4B0082"/>
                </a:solidFill>
              </a:defRPr>
            </a:pPr>
            <a:r>
              <a:rPr lang="en-US" sz="3800"/>
              <a:t>Memorable Quotes</a:t>
            </a:r>
            <a:endParaRPr lang="en-US" sz="3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8758" y="2286001"/>
            <a:ext cx="3272696" cy="3593591"/>
          </a:xfrm>
        </p:spPr>
        <p:txBody>
          <a:bodyPr>
            <a:normAutofit/>
          </a:bodyPr>
          <a:lstStyle/>
          <a:p>
            <a:pPr>
              <a:defRPr sz="2000">
                <a:solidFill>
                  <a:srgbClr val="333333"/>
                </a:solidFill>
              </a:defRPr>
            </a:pPr>
            <a:r>
              <a:rPr lang="en-US" i="1" dirty="0">
                <a:solidFill>
                  <a:schemeClr val="tx1"/>
                </a:solidFill>
              </a:rPr>
              <a:t>“Translating Eminescu was not a linguistic exercise. It was a spiritual journey.”</a:t>
            </a:r>
            <a:r>
              <a:rPr lang="en-US" dirty="0">
                <a:solidFill>
                  <a:schemeClr val="tx1"/>
                </a:solidFill>
              </a:rPr>
              <a:t> — Amita </a:t>
            </a:r>
            <a:r>
              <a:rPr lang="en-US" dirty="0" err="1">
                <a:solidFill>
                  <a:schemeClr val="tx1"/>
                </a:solidFill>
              </a:rPr>
              <a:t>Bhose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  <a:p>
            <a:pPr>
              <a:defRPr sz="2000">
                <a:solidFill>
                  <a:srgbClr val="333333"/>
                </a:solidFill>
              </a:defRPr>
            </a:pPr>
            <a:r>
              <a:rPr lang="en-US" i="1" dirty="0">
                <a:solidFill>
                  <a:schemeClr val="tx1"/>
                </a:solidFill>
              </a:rPr>
              <a:t>“She served Romanian culture with more passion than many Romanians.”</a:t>
            </a:r>
            <a:r>
              <a:rPr lang="en-US" dirty="0">
                <a:solidFill>
                  <a:schemeClr val="tx1"/>
                </a:solidFill>
              </a:rPr>
              <a:t> — Zoe Dumitrescu-</a:t>
            </a:r>
            <a:r>
              <a:rPr lang="en-US" dirty="0" err="1">
                <a:solidFill>
                  <a:schemeClr val="tx1"/>
                </a:solidFill>
              </a:rPr>
              <a:t>Bușulenga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 descr="A group of people standing outside a building&#10;&#10;AI-generated content may be incorrect."/>
          <p:cNvPicPr>
            <a:picLocks noChangeAspect="1"/>
          </p:cNvPicPr>
          <p:nvPr/>
        </p:nvPicPr>
        <p:blipFill>
          <a:blip r:embed="rId1"/>
          <a:srcRect t="3319" r="2" b="2"/>
          <a:stretch>
            <a:fillRect/>
          </a:stretch>
        </p:blipFill>
        <p:spPr>
          <a:xfrm>
            <a:off x="4573644" y="1027069"/>
            <a:ext cx="3882558" cy="483012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ltGray"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ltGray">
          <a:xfrm>
            <a:off x="0" y="-2"/>
            <a:ext cx="4725186" cy="6858002"/>
          </a:xfrm>
          <a:custGeom>
            <a:avLst/>
            <a:gdLst>
              <a:gd name="connsiteX0" fmla="*/ 0 w 6300250"/>
              <a:gd name="connsiteY0" fmla="*/ 0 h 6858002"/>
              <a:gd name="connsiteX1" fmla="*/ 3149600 w 6300250"/>
              <a:gd name="connsiteY1" fmla="*/ 0 h 6858002"/>
              <a:gd name="connsiteX2" fmla="*/ 3149600 w 6300250"/>
              <a:gd name="connsiteY2" fmla="*/ 2 h 6858002"/>
              <a:gd name="connsiteX3" fmla="*/ 6110455 w 6300250"/>
              <a:gd name="connsiteY3" fmla="*/ 2 h 6858002"/>
              <a:gd name="connsiteX4" fmla="*/ 6115495 w 6300250"/>
              <a:gd name="connsiteY4" fmla="*/ 66677 h 6858002"/>
              <a:gd name="connsiteX5" fmla="*/ 6123892 w 6300250"/>
              <a:gd name="connsiteY5" fmla="*/ 122239 h 6858002"/>
              <a:gd name="connsiteX6" fmla="*/ 6133970 w 6300250"/>
              <a:gd name="connsiteY6" fmla="*/ 174627 h 6858002"/>
              <a:gd name="connsiteX7" fmla="*/ 6150766 w 6300250"/>
              <a:gd name="connsiteY7" fmla="*/ 217489 h 6858002"/>
              <a:gd name="connsiteX8" fmla="*/ 6167562 w 6300250"/>
              <a:gd name="connsiteY8" fmla="*/ 260352 h 6858002"/>
              <a:gd name="connsiteX9" fmla="*/ 6187717 w 6300250"/>
              <a:gd name="connsiteY9" fmla="*/ 296864 h 6858002"/>
              <a:gd name="connsiteX10" fmla="*/ 6207872 w 6300250"/>
              <a:gd name="connsiteY10" fmla="*/ 334964 h 6858002"/>
              <a:gd name="connsiteX11" fmla="*/ 6226348 w 6300250"/>
              <a:gd name="connsiteY11" fmla="*/ 369889 h 6858002"/>
              <a:gd name="connsiteX12" fmla="*/ 6244823 w 6300250"/>
              <a:gd name="connsiteY12" fmla="*/ 409577 h 6858002"/>
              <a:gd name="connsiteX13" fmla="*/ 6261619 w 6300250"/>
              <a:gd name="connsiteY13" fmla="*/ 450852 h 6858002"/>
              <a:gd name="connsiteX14" fmla="*/ 6276736 w 6300250"/>
              <a:gd name="connsiteY14" fmla="*/ 496889 h 6858002"/>
              <a:gd name="connsiteX15" fmla="*/ 6288493 w 6300250"/>
              <a:gd name="connsiteY15" fmla="*/ 546102 h 6858002"/>
              <a:gd name="connsiteX16" fmla="*/ 6296891 w 6300250"/>
              <a:gd name="connsiteY16" fmla="*/ 606427 h 6858002"/>
              <a:gd name="connsiteX17" fmla="*/ 6300250 w 6300250"/>
              <a:gd name="connsiteY17" fmla="*/ 673102 h 6858002"/>
              <a:gd name="connsiteX18" fmla="*/ 6296891 w 6300250"/>
              <a:gd name="connsiteY18" fmla="*/ 744539 h 6858002"/>
              <a:gd name="connsiteX19" fmla="*/ 6288493 w 6300250"/>
              <a:gd name="connsiteY19" fmla="*/ 801689 h 6858002"/>
              <a:gd name="connsiteX20" fmla="*/ 6276736 w 6300250"/>
              <a:gd name="connsiteY20" fmla="*/ 854077 h 6858002"/>
              <a:gd name="connsiteX21" fmla="*/ 6261619 w 6300250"/>
              <a:gd name="connsiteY21" fmla="*/ 901702 h 6858002"/>
              <a:gd name="connsiteX22" fmla="*/ 6244823 w 6300250"/>
              <a:gd name="connsiteY22" fmla="*/ 942977 h 6858002"/>
              <a:gd name="connsiteX23" fmla="*/ 6224668 w 6300250"/>
              <a:gd name="connsiteY23" fmla="*/ 981077 h 6858002"/>
              <a:gd name="connsiteX24" fmla="*/ 6204513 w 6300250"/>
              <a:gd name="connsiteY24" fmla="*/ 1017589 h 6858002"/>
              <a:gd name="connsiteX25" fmla="*/ 6184358 w 6300250"/>
              <a:gd name="connsiteY25" fmla="*/ 1055689 h 6858002"/>
              <a:gd name="connsiteX26" fmla="*/ 6165882 w 6300250"/>
              <a:gd name="connsiteY26" fmla="*/ 1095377 h 6858002"/>
              <a:gd name="connsiteX27" fmla="*/ 6147406 w 6300250"/>
              <a:gd name="connsiteY27" fmla="*/ 1136652 h 6858002"/>
              <a:gd name="connsiteX28" fmla="*/ 6132291 w 6300250"/>
              <a:gd name="connsiteY28" fmla="*/ 1182689 h 6858002"/>
              <a:gd name="connsiteX29" fmla="*/ 6122213 w 6300250"/>
              <a:gd name="connsiteY29" fmla="*/ 1235077 h 6858002"/>
              <a:gd name="connsiteX30" fmla="*/ 6112135 w 6300250"/>
              <a:gd name="connsiteY30" fmla="*/ 1295402 h 6858002"/>
              <a:gd name="connsiteX31" fmla="*/ 6110455 w 6300250"/>
              <a:gd name="connsiteY31" fmla="*/ 1363664 h 6858002"/>
              <a:gd name="connsiteX32" fmla="*/ 6112135 w 6300250"/>
              <a:gd name="connsiteY32" fmla="*/ 1431927 h 6858002"/>
              <a:gd name="connsiteX33" fmla="*/ 6122213 w 6300250"/>
              <a:gd name="connsiteY33" fmla="*/ 1492252 h 6858002"/>
              <a:gd name="connsiteX34" fmla="*/ 6132291 w 6300250"/>
              <a:gd name="connsiteY34" fmla="*/ 1544639 h 6858002"/>
              <a:gd name="connsiteX35" fmla="*/ 6147406 w 6300250"/>
              <a:gd name="connsiteY35" fmla="*/ 1589089 h 6858002"/>
              <a:gd name="connsiteX36" fmla="*/ 6165882 w 6300250"/>
              <a:gd name="connsiteY36" fmla="*/ 1631952 h 6858002"/>
              <a:gd name="connsiteX37" fmla="*/ 6184358 w 6300250"/>
              <a:gd name="connsiteY37" fmla="*/ 1671639 h 6858002"/>
              <a:gd name="connsiteX38" fmla="*/ 6204513 w 6300250"/>
              <a:gd name="connsiteY38" fmla="*/ 1708152 h 6858002"/>
              <a:gd name="connsiteX39" fmla="*/ 6224668 w 6300250"/>
              <a:gd name="connsiteY39" fmla="*/ 1743077 h 6858002"/>
              <a:gd name="connsiteX40" fmla="*/ 6244823 w 6300250"/>
              <a:gd name="connsiteY40" fmla="*/ 1782764 h 6858002"/>
              <a:gd name="connsiteX41" fmla="*/ 6261619 w 6300250"/>
              <a:gd name="connsiteY41" fmla="*/ 1824039 h 6858002"/>
              <a:gd name="connsiteX42" fmla="*/ 6276736 w 6300250"/>
              <a:gd name="connsiteY42" fmla="*/ 1870077 h 6858002"/>
              <a:gd name="connsiteX43" fmla="*/ 6288493 w 6300250"/>
              <a:gd name="connsiteY43" fmla="*/ 1922464 h 6858002"/>
              <a:gd name="connsiteX44" fmla="*/ 6296891 w 6300250"/>
              <a:gd name="connsiteY44" fmla="*/ 1982789 h 6858002"/>
              <a:gd name="connsiteX45" fmla="*/ 6300250 w 6300250"/>
              <a:gd name="connsiteY45" fmla="*/ 2051052 h 6858002"/>
              <a:gd name="connsiteX46" fmla="*/ 6296891 w 6300250"/>
              <a:gd name="connsiteY46" fmla="*/ 2119314 h 6858002"/>
              <a:gd name="connsiteX47" fmla="*/ 6288493 w 6300250"/>
              <a:gd name="connsiteY47" fmla="*/ 2179639 h 6858002"/>
              <a:gd name="connsiteX48" fmla="*/ 6276736 w 6300250"/>
              <a:gd name="connsiteY48" fmla="*/ 2232027 h 6858002"/>
              <a:gd name="connsiteX49" fmla="*/ 6261619 w 6300250"/>
              <a:gd name="connsiteY49" fmla="*/ 2278064 h 6858002"/>
              <a:gd name="connsiteX50" fmla="*/ 6244823 w 6300250"/>
              <a:gd name="connsiteY50" fmla="*/ 2319339 h 6858002"/>
              <a:gd name="connsiteX51" fmla="*/ 6224668 w 6300250"/>
              <a:gd name="connsiteY51" fmla="*/ 2359027 h 6858002"/>
              <a:gd name="connsiteX52" fmla="*/ 6204513 w 6300250"/>
              <a:gd name="connsiteY52" fmla="*/ 2395539 h 6858002"/>
              <a:gd name="connsiteX53" fmla="*/ 6184358 w 6300250"/>
              <a:gd name="connsiteY53" fmla="*/ 2433639 h 6858002"/>
              <a:gd name="connsiteX54" fmla="*/ 6165882 w 6300250"/>
              <a:gd name="connsiteY54" fmla="*/ 2471739 h 6858002"/>
              <a:gd name="connsiteX55" fmla="*/ 6147406 w 6300250"/>
              <a:gd name="connsiteY55" fmla="*/ 2513014 h 6858002"/>
              <a:gd name="connsiteX56" fmla="*/ 6132291 w 6300250"/>
              <a:gd name="connsiteY56" fmla="*/ 2560639 h 6858002"/>
              <a:gd name="connsiteX57" fmla="*/ 6122213 w 6300250"/>
              <a:gd name="connsiteY57" fmla="*/ 2613027 h 6858002"/>
              <a:gd name="connsiteX58" fmla="*/ 6112135 w 6300250"/>
              <a:gd name="connsiteY58" fmla="*/ 2671764 h 6858002"/>
              <a:gd name="connsiteX59" fmla="*/ 6110455 w 6300250"/>
              <a:gd name="connsiteY59" fmla="*/ 2741614 h 6858002"/>
              <a:gd name="connsiteX60" fmla="*/ 6112135 w 6300250"/>
              <a:gd name="connsiteY60" fmla="*/ 2809877 h 6858002"/>
              <a:gd name="connsiteX61" fmla="*/ 6122213 w 6300250"/>
              <a:gd name="connsiteY61" fmla="*/ 2868614 h 6858002"/>
              <a:gd name="connsiteX62" fmla="*/ 6132291 w 6300250"/>
              <a:gd name="connsiteY62" fmla="*/ 2922589 h 6858002"/>
              <a:gd name="connsiteX63" fmla="*/ 6147406 w 6300250"/>
              <a:gd name="connsiteY63" fmla="*/ 2967039 h 6858002"/>
              <a:gd name="connsiteX64" fmla="*/ 6165882 w 6300250"/>
              <a:gd name="connsiteY64" fmla="*/ 3009902 h 6858002"/>
              <a:gd name="connsiteX65" fmla="*/ 6184358 w 6300250"/>
              <a:gd name="connsiteY65" fmla="*/ 3046414 h 6858002"/>
              <a:gd name="connsiteX66" fmla="*/ 6204513 w 6300250"/>
              <a:gd name="connsiteY66" fmla="*/ 3084514 h 6858002"/>
              <a:gd name="connsiteX67" fmla="*/ 6224668 w 6300250"/>
              <a:gd name="connsiteY67" fmla="*/ 3121027 h 6858002"/>
              <a:gd name="connsiteX68" fmla="*/ 6244823 w 6300250"/>
              <a:gd name="connsiteY68" fmla="*/ 3160714 h 6858002"/>
              <a:gd name="connsiteX69" fmla="*/ 6261619 w 6300250"/>
              <a:gd name="connsiteY69" fmla="*/ 3201989 h 6858002"/>
              <a:gd name="connsiteX70" fmla="*/ 6276736 w 6300250"/>
              <a:gd name="connsiteY70" fmla="*/ 3248027 h 6858002"/>
              <a:gd name="connsiteX71" fmla="*/ 6288493 w 6300250"/>
              <a:gd name="connsiteY71" fmla="*/ 3300414 h 6858002"/>
              <a:gd name="connsiteX72" fmla="*/ 6296891 w 6300250"/>
              <a:gd name="connsiteY72" fmla="*/ 3360739 h 6858002"/>
              <a:gd name="connsiteX73" fmla="*/ 6300250 w 6300250"/>
              <a:gd name="connsiteY73" fmla="*/ 3427414 h 6858002"/>
              <a:gd name="connsiteX74" fmla="*/ 6296891 w 6300250"/>
              <a:gd name="connsiteY74" fmla="*/ 3497264 h 6858002"/>
              <a:gd name="connsiteX75" fmla="*/ 6288493 w 6300250"/>
              <a:gd name="connsiteY75" fmla="*/ 3557589 h 6858002"/>
              <a:gd name="connsiteX76" fmla="*/ 6276736 w 6300250"/>
              <a:gd name="connsiteY76" fmla="*/ 3609977 h 6858002"/>
              <a:gd name="connsiteX77" fmla="*/ 6261619 w 6300250"/>
              <a:gd name="connsiteY77" fmla="*/ 3656014 h 6858002"/>
              <a:gd name="connsiteX78" fmla="*/ 6244823 w 6300250"/>
              <a:gd name="connsiteY78" fmla="*/ 3697289 h 6858002"/>
              <a:gd name="connsiteX79" fmla="*/ 6224668 w 6300250"/>
              <a:gd name="connsiteY79" fmla="*/ 3736977 h 6858002"/>
              <a:gd name="connsiteX80" fmla="*/ 6184358 w 6300250"/>
              <a:gd name="connsiteY80" fmla="*/ 3811589 h 6858002"/>
              <a:gd name="connsiteX81" fmla="*/ 6165882 w 6300250"/>
              <a:gd name="connsiteY81" fmla="*/ 3848102 h 6858002"/>
              <a:gd name="connsiteX82" fmla="*/ 6147406 w 6300250"/>
              <a:gd name="connsiteY82" fmla="*/ 3890964 h 6858002"/>
              <a:gd name="connsiteX83" fmla="*/ 6132291 w 6300250"/>
              <a:gd name="connsiteY83" fmla="*/ 3935414 h 6858002"/>
              <a:gd name="connsiteX84" fmla="*/ 6122213 w 6300250"/>
              <a:gd name="connsiteY84" fmla="*/ 3987802 h 6858002"/>
              <a:gd name="connsiteX85" fmla="*/ 6112135 w 6300250"/>
              <a:gd name="connsiteY85" fmla="*/ 4048127 h 6858002"/>
              <a:gd name="connsiteX86" fmla="*/ 6110455 w 6300250"/>
              <a:gd name="connsiteY86" fmla="*/ 4116389 h 6858002"/>
              <a:gd name="connsiteX87" fmla="*/ 6112135 w 6300250"/>
              <a:gd name="connsiteY87" fmla="*/ 4186239 h 6858002"/>
              <a:gd name="connsiteX88" fmla="*/ 6122213 w 6300250"/>
              <a:gd name="connsiteY88" fmla="*/ 4244977 h 6858002"/>
              <a:gd name="connsiteX89" fmla="*/ 6132291 w 6300250"/>
              <a:gd name="connsiteY89" fmla="*/ 4297364 h 6858002"/>
              <a:gd name="connsiteX90" fmla="*/ 6147406 w 6300250"/>
              <a:gd name="connsiteY90" fmla="*/ 4343402 h 6858002"/>
              <a:gd name="connsiteX91" fmla="*/ 6165882 w 6300250"/>
              <a:gd name="connsiteY91" fmla="*/ 4386264 h 6858002"/>
              <a:gd name="connsiteX92" fmla="*/ 6184358 w 6300250"/>
              <a:gd name="connsiteY92" fmla="*/ 4424364 h 6858002"/>
              <a:gd name="connsiteX93" fmla="*/ 6224668 w 6300250"/>
              <a:gd name="connsiteY93" fmla="*/ 4498977 h 6858002"/>
              <a:gd name="connsiteX94" fmla="*/ 6244823 w 6300250"/>
              <a:gd name="connsiteY94" fmla="*/ 4537077 h 6858002"/>
              <a:gd name="connsiteX95" fmla="*/ 6261619 w 6300250"/>
              <a:gd name="connsiteY95" fmla="*/ 4579939 h 6858002"/>
              <a:gd name="connsiteX96" fmla="*/ 6276736 w 6300250"/>
              <a:gd name="connsiteY96" fmla="*/ 4625977 h 6858002"/>
              <a:gd name="connsiteX97" fmla="*/ 6288493 w 6300250"/>
              <a:gd name="connsiteY97" fmla="*/ 4678364 h 6858002"/>
              <a:gd name="connsiteX98" fmla="*/ 6296891 w 6300250"/>
              <a:gd name="connsiteY98" fmla="*/ 4738689 h 6858002"/>
              <a:gd name="connsiteX99" fmla="*/ 6300250 w 6300250"/>
              <a:gd name="connsiteY99" fmla="*/ 4806952 h 6858002"/>
              <a:gd name="connsiteX100" fmla="*/ 6296891 w 6300250"/>
              <a:gd name="connsiteY100" fmla="*/ 4875214 h 6858002"/>
              <a:gd name="connsiteX101" fmla="*/ 6288493 w 6300250"/>
              <a:gd name="connsiteY101" fmla="*/ 4935539 h 6858002"/>
              <a:gd name="connsiteX102" fmla="*/ 6276736 w 6300250"/>
              <a:gd name="connsiteY102" fmla="*/ 4987927 h 6858002"/>
              <a:gd name="connsiteX103" fmla="*/ 6261619 w 6300250"/>
              <a:gd name="connsiteY103" fmla="*/ 5033964 h 6858002"/>
              <a:gd name="connsiteX104" fmla="*/ 6244823 w 6300250"/>
              <a:gd name="connsiteY104" fmla="*/ 5075239 h 6858002"/>
              <a:gd name="connsiteX105" fmla="*/ 6224668 w 6300250"/>
              <a:gd name="connsiteY105" fmla="*/ 5114927 h 6858002"/>
              <a:gd name="connsiteX106" fmla="*/ 6204513 w 6300250"/>
              <a:gd name="connsiteY106" fmla="*/ 5149852 h 6858002"/>
              <a:gd name="connsiteX107" fmla="*/ 6184358 w 6300250"/>
              <a:gd name="connsiteY107" fmla="*/ 5186364 h 6858002"/>
              <a:gd name="connsiteX108" fmla="*/ 6165882 w 6300250"/>
              <a:gd name="connsiteY108" fmla="*/ 5226052 h 6858002"/>
              <a:gd name="connsiteX109" fmla="*/ 6147406 w 6300250"/>
              <a:gd name="connsiteY109" fmla="*/ 5268914 h 6858002"/>
              <a:gd name="connsiteX110" fmla="*/ 6132291 w 6300250"/>
              <a:gd name="connsiteY110" fmla="*/ 5313364 h 6858002"/>
              <a:gd name="connsiteX111" fmla="*/ 6122213 w 6300250"/>
              <a:gd name="connsiteY111" fmla="*/ 5365752 h 6858002"/>
              <a:gd name="connsiteX112" fmla="*/ 6112135 w 6300250"/>
              <a:gd name="connsiteY112" fmla="*/ 5426077 h 6858002"/>
              <a:gd name="connsiteX113" fmla="*/ 6110455 w 6300250"/>
              <a:gd name="connsiteY113" fmla="*/ 5494339 h 6858002"/>
              <a:gd name="connsiteX114" fmla="*/ 6112135 w 6300250"/>
              <a:gd name="connsiteY114" fmla="*/ 5562602 h 6858002"/>
              <a:gd name="connsiteX115" fmla="*/ 6122213 w 6300250"/>
              <a:gd name="connsiteY115" fmla="*/ 5622927 h 6858002"/>
              <a:gd name="connsiteX116" fmla="*/ 6132291 w 6300250"/>
              <a:gd name="connsiteY116" fmla="*/ 5675314 h 6858002"/>
              <a:gd name="connsiteX117" fmla="*/ 6147406 w 6300250"/>
              <a:gd name="connsiteY117" fmla="*/ 5721352 h 6858002"/>
              <a:gd name="connsiteX118" fmla="*/ 6165882 w 6300250"/>
              <a:gd name="connsiteY118" fmla="*/ 5762627 h 6858002"/>
              <a:gd name="connsiteX119" fmla="*/ 6184358 w 6300250"/>
              <a:gd name="connsiteY119" fmla="*/ 5802314 h 6858002"/>
              <a:gd name="connsiteX120" fmla="*/ 6204513 w 6300250"/>
              <a:gd name="connsiteY120" fmla="*/ 5840414 h 6858002"/>
              <a:gd name="connsiteX121" fmla="*/ 6224668 w 6300250"/>
              <a:gd name="connsiteY121" fmla="*/ 5876927 h 6858002"/>
              <a:gd name="connsiteX122" fmla="*/ 6244823 w 6300250"/>
              <a:gd name="connsiteY122" fmla="*/ 5915027 h 6858002"/>
              <a:gd name="connsiteX123" fmla="*/ 6261619 w 6300250"/>
              <a:gd name="connsiteY123" fmla="*/ 5956302 h 6858002"/>
              <a:gd name="connsiteX124" fmla="*/ 6276736 w 6300250"/>
              <a:gd name="connsiteY124" fmla="*/ 6003927 h 6858002"/>
              <a:gd name="connsiteX125" fmla="*/ 6288493 w 6300250"/>
              <a:gd name="connsiteY125" fmla="*/ 6056314 h 6858002"/>
              <a:gd name="connsiteX126" fmla="*/ 6296891 w 6300250"/>
              <a:gd name="connsiteY126" fmla="*/ 6113464 h 6858002"/>
              <a:gd name="connsiteX127" fmla="*/ 6300250 w 6300250"/>
              <a:gd name="connsiteY127" fmla="*/ 6183314 h 6858002"/>
              <a:gd name="connsiteX128" fmla="*/ 6296891 w 6300250"/>
              <a:gd name="connsiteY128" fmla="*/ 6251577 h 6858002"/>
              <a:gd name="connsiteX129" fmla="*/ 6288493 w 6300250"/>
              <a:gd name="connsiteY129" fmla="*/ 6311902 h 6858002"/>
              <a:gd name="connsiteX130" fmla="*/ 6276736 w 6300250"/>
              <a:gd name="connsiteY130" fmla="*/ 6361114 h 6858002"/>
              <a:gd name="connsiteX131" fmla="*/ 6261619 w 6300250"/>
              <a:gd name="connsiteY131" fmla="*/ 6407152 h 6858002"/>
              <a:gd name="connsiteX132" fmla="*/ 6244823 w 6300250"/>
              <a:gd name="connsiteY132" fmla="*/ 6448427 h 6858002"/>
              <a:gd name="connsiteX133" fmla="*/ 6226348 w 6300250"/>
              <a:gd name="connsiteY133" fmla="*/ 6488114 h 6858002"/>
              <a:gd name="connsiteX134" fmla="*/ 6207872 w 6300250"/>
              <a:gd name="connsiteY134" fmla="*/ 6523039 h 6858002"/>
              <a:gd name="connsiteX135" fmla="*/ 6187717 w 6300250"/>
              <a:gd name="connsiteY135" fmla="*/ 6561139 h 6858002"/>
              <a:gd name="connsiteX136" fmla="*/ 6167562 w 6300250"/>
              <a:gd name="connsiteY136" fmla="*/ 6597652 h 6858002"/>
              <a:gd name="connsiteX137" fmla="*/ 6150766 w 6300250"/>
              <a:gd name="connsiteY137" fmla="*/ 6640514 h 6858002"/>
              <a:gd name="connsiteX138" fmla="*/ 6133970 w 6300250"/>
              <a:gd name="connsiteY138" fmla="*/ 6683377 h 6858002"/>
              <a:gd name="connsiteX139" fmla="*/ 6123892 w 6300250"/>
              <a:gd name="connsiteY139" fmla="*/ 6735764 h 6858002"/>
              <a:gd name="connsiteX140" fmla="*/ 6115495 w 6300250"/>
              <a:gd name="connsiteY140" fmla="*/ 6791327 h 6858002"/>
              <a:gd name="connsiteX141" fmla="*/ 6110455 w 6300250"/>
              <a:gd name="connsiteY141" fmla="*/ 6858002 h 6858002"/>
              <a:gd name="connsiteX142" fmla="*/ 3149600 w 6300250"/>
              <a:gd name="connsiteY142" fmla="*/ 6858002 h 6858002"/>
              <a:gd name="connsiteX143" fmla="*/ 2707087 w 6300250"/>
              <a:gd name="connsiteY143" fmla="*/ 6858002 h 6858002"/>
              <a:gd name="connsiteX144" fmla="*/ 0 w 6300250"/>
              <a:gd name="connsiteY144" fmla="*/ 6858002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</a:cxnLst>
            <a:rect l="l" t="t" r="r" b="b"/>
            <a:pathLst>
              <a:path w="6300250" h="6858002">
                <a:moveTo>
                  <a:pt x="0" y="0"/>
                </a:moveTo>
                <a:lnTo>
                  <a:pt x="3149600" y="0"/>
                </a:lnTo>
                <a:lnTo>
                  <a:pt x="3149600" y="2"/>
                </a:lnTo>
                <a:lnTo>
                  <a:pt x="6110455" y="2"/>
                </a:lnTo>
                <a:lnTo>
                  <a:pt x="6115495" y="66677"/>
                </a:lnTo>
                <a:lnTo>
                  <a:pt x="6123892" y="122239"/>
                </a:lnTo>
                <a:lnTo>
                  <a:pt x="6133970" y="174627"/>
                </a:lnTo>
                <a:lnTo>
                  <a:pt x="6150766" y="217489"/>
                </a:lnTo>
                <a:lnTo>
                  <a:pt x="6167562" y="260352"/>
                </a:lnTo>
                <a:lnTo>
                  <a:pt x="6187717" y="296864"/>
                </a:lnTo>
                <a:lnTo>
                  <a:pt x="6207872" y="334964"/>
                </a:lnTo>
                <a:lnTo>
                  <a:pt x="6226348" y="369889"/>
                </a:lnTo>
                <a:lnTo>
                  <a:pt x="6244823" y="409577"/>
                </a:lnTo>
                <a:lnTo>
                  <a:pt x="6261619" y="450852"/>
                </a:lnTo>
                <a:lnTo>
                  <a:pt x="6276736" y="496889"/>
                </a:lnTo>
                <a:lnTo>
                  <a:pt x="6288493" y="546102"/>
                </a:lnTo>
                <a:lnTo>
                  <a:pt x="6296891" y="606427"/>
                </a:lnTo>
                <a:lnTo>
                  <a:pt x="6300250" y="673102"/>
                </a:lnTo>
                <a:lnTo>
                  <a:pt x="6296891" y="744539"/>
                </a:lnTo>
                <a:lnTo>
                  <a:pt x="6288493" y="801689"/>
                </a:lnTo>
                <a:lnTo>
                  <a:pt x="6276736" y="854077"/>
                </a:lnTo>
                <a:lnTo>
                  <a:pt x="6261619" y="901702"/>
                </a:lnTo>
                <a:lnTo>
                  <a:pt x="6244823" y="942977"/>
                </a:lnTo>
                <a:lnTo>
                  <a:pt x="6224668" y="981077"/>
                </a:lnTo>
                <a:lnTo>
                  <a:pt x="6204513" y="1017589"/>
                </a:lnTo>
                <a:lnTo>
                  <a:pt x="6184358" y="1055689"/>
                </a:lnTo>
                <a:lnTo>
                  <a:pt x="6165882" y="1095377"/>
                </a:lnTo>
                <a:lnTo>
                  <a:pt x="6147406" y="1136652"/>
                </a:lnTo>
                <a:lnTo>
                  <a:pt x="6132291" y="1182689"/>
                </a:lnTo>
                <a:lnTo>
                  <a:pt x="6122213" y="1235077"/>
                </a:lnTo>
                <a:lnTo>
                  <a:pt x="6112135" y="1295402"/>
                </a:lnTo>
                <a:lnTo>
                  <a:pt x="6110455" y="1363664"/>
                </a:lnTo>
                <a:lnTo>
                  <a:pt x="6112135" y="1431927"/>
                </a:lnTo>
                <a:lnTo>
                  <a:pt x="6122213" y="1492252"/>
                </a:lnTo>
                <a:lnTo>
                  <a:pt x="6132291" y="1544639"/>
                </a:lnTo>
                <a:lnTo>
                  <a:pt x="6147406" y="1589089"/>
                </a:lnTo>
                <a:lnTo>
                  <a:pt x="6165882" y="1631952"/>
                </a:lnTo>
                <a:lnTo>
                  <a:pt x="6184358" y="1671639"/>
                </a:lnTo>
                <a:lnTo>
                  <a:pt x="6204513" y="1708152"/>
                </a:lnTo>
                <a:lnTo>
                  <a:pt x="6224668" y="1743077"/>
                </a:lnTo>
                <a:lnTo>
                  <a:pt x="6244823" y="1782764"/>
                </a:lnTo>
                <a:lnTo>
                  <a:pt x="6261619" y="1824039"/>
                </a:lnTo>
                <a:lnTo>
                  <a:pt x="6276736" y="1870077"/>
                </a:lnTo>
                <a:lnTo>
                  <a:pt x="6288493" y="1922464"/>
                </a:lnTo>
                <a:lnTo>
                  <a:pt x="6296891" y="1982789"/>
                </a:lnTo>
                <a:lnTo>
                  <a:pt x="6300250" y="2051052"/>
                </a:lnTo>
                <a:lnTo>
                  <a:pt x="6296891" y="2119314"/>
                </a:lnTo>
                <a:lnTo>
                  <a:pt x="6288493" y="2179639"/>
                </a:lnTo>
                <a:lnTo>
                  <a:pt x="6276736" y="2232027"/>
                </a:lnTo>
                <a:lnTo>
                  <a:pt x="6261619" y="2278064"/>
                </a:lnTo>
                <a:lnTo>
                  <a:pt x="6244823" y="2319339"/>
                </a:lnTo>
                <a:lnTo>
                  <a:pt x="6224668" y="2359027"/>
                </a:lnTo>
                <a:lnTo>
                  <a:pt x="6204513" y="2395539"/>
                </a:lnTo>
                <a:lnTo>
                  <a:pt x="6184358" y="2433639"/>
                </a:lnTo>
                <a:lnTo>
                  <a:pt x="6165882" y="2471739"/>
                </a:lnTo>
                <a:lnTo>
                  <a:pt x="6147406" y="2513014"/>
                </a:lnTo>
                <a:lnTo>
                  <a:pt x="6132291" y="2560639"/>
                </a:lnTo>
                <a:lnTo>
                  <a:pt x="6122213" y="2613027"/>
                </a:lnTo>
                <a:lnTo>
                  <a:pt x="6112135" y="2671764"/>
                </a:lnTo>
                <a:lnTo>
                  <a:pt x="6110455" y="2741614"/>
                </a:lnTo>
                <a:lnTo>
                  <a:pt x="6112135" y="2809877"/>
                </a:lnTo>
                <a:lnTo>
                  <a:pt x="6122213" y="2868614"/>
                </a:lnTo>
                <a:lnTo>
                  <a:pt x="6132291" y="2922589"/>
                </a:lnTo>
                <a:lnTo>
                  <a:pt x="6147406" y="2967039"/>
                </a:lnTo>
                <a:lnTo>
                  <a:pt x="6165882" y="3009902"/>
                </a:lnTo>
                <a:lnTo>
                  <a:pt x="6184358" y="3046414"/>
                </a:lnTo>
                <a:lnTo>
                  <a:pt x="6204513" y="3084514"/>
                </a:lnTo>
                <a:lnTo>
                  <a:pt x="6224668" y="3121027"/>
                </a:lnTo>
                <a:lnTo>
                  <a:pt x="6244823" y="3160714"/>
                </a:lnTo>
                <a:lnTo>
                  <a:pt x="6261619" y="3201989"/>
                </a:lnTo>
                <a:lnTo>
                  <a:pt x="6276736" y="3248027"/>
                </a:lnTo>
                <a:lnTo>
                  <a:pt x="6288493" y="3300414"/>
                </a:lnTo>
                <a:lnTo>
                  <a:pt x="6296891" y="3360739"/>
                </a:lnTo>
                <a:lnTo>
                  <a:pt x="6300250" y="3427414"/>
                </a:lnTo>
                <a:lnTo>
                  <a:pt x="6296891" y="3497264"/>
                </a:lnTo>
                <a:lnTo>
                  <a:pt x="6288493" y="3557589"/>
                </a:lnTo>
                <a:lnTo>
                  <a:pt x="6276736" y="3609977"/>
                </a:lnTo>
                <a:lnTo>
                  <a:pt x="6261619" y="3656014"/>
                </a:lnTo>
                <a:lnTo>
                  <a:pt x="6244823" y="3697289"/>
                </a:lnTo>
                <a:lnTo>
                  <a:pt x="6224668" y="3736977"/>
                </a:lnTo>
                <a:lnTo>
                  <a:pt x="6184358" y="3811589"/>
                </a:lnTo>
                <a:lnTo>
                  <a:pt x="6165882" y="3848102"/>
                </a:lnTo>
                <a:lnTo>
                  <a:pt x="6147406" y="3890964"/>
                </a:lnTo>
                <a:lnTo>
                  <a:pt x="6132291" y="3935414"/>
                </a:lnTo>
                <a:lnTo>
                  <a:pt x="6122213" y="3987802"/>
                </a:lnTo>
                <a:lnTo>
                  <a:pt x="6112135" y="4048127"/>
                </a:lnTo>
                <a:lnTo>
                  <a:pt x="6110455" y="4116389"/>
                </a:lnTo>
                <a:lnTo>
                  <a:pt x="6112135" y="4186239"/>
                </a:lnTo>
                <a:lnTo>
                  <a:pt x="6122213" y="4244977"/>
                </a:lnTo>
                <a:lnTo>
                  <a:pt x="6132291" y="4297364"/>
                </a:lnTo>
                <a:lnTo>
                  <a:pt x="6147406" y="4343402"/>
                </a:lnTo>
                <a:lnTo>
                  <a:pt x="6165882" y="4386264"/>
                </a:lnTo>
                <a:lnTo>
                  <a:pt x="6184358" y="4424364"/>
                </a:lnTo>
                <a:lnTo>
                  <a:pt x="6224668" y="4498977"/>
                </a:lnTo>
                <a:lnTo>
                  <a:pt x="6244823" y="4537077"/>
                </a:lnTo>
                <a:lnTo>
                  <a:pt x="6261619" y="4579939"/>
                </a:lnTo>
                <a:lnTo>
                  <a:pt x="6276736" y="4625977"/>
                </a:lnTo>
                <a:lnTo>
                  <a:pt x="6288493" y="4678364"/>
                </a:lnTo>
                <a:lnTo>
                  <a:pt x="6296891" y="4738689"/>
                </a:lnTo>
                <a:lnTo>
                  <a:pt x="6300250" y="4806952"/>
                </a:lnTo>
                <a:lnTo>
                  <a:pt x="6296891" y="4875214"/>
                </a:lnTo>
                <a:lnTo>
                  <a:pt x="6288493" y="4935539"/>
                </a:lnTo>
                <a:lnTo>
                  <a:pt x="6276736" y="4987927"/>
                </a:lnTo>
                <a:lnTo>
                  <a:pt x="6261619" y="5033964"/>
                </a:lnTo>
                <a:lnTo>
                  <a:pt x="6244823" y="5075239"/>
                </a:lnTo>
                <a:lnTo>
                  <a:pt x="6224668" y="5114927"/>
                </a:lnTo>
                <a:lnTo>
                  <a:pt x="6204513" y="5149852"/>
                </a:lnTo>
                <a:lnTo>
                  <a:pt x="6184358" y="5186364"/>
                </a:lnTo>
                <a:lnTo>
                  <a:pt x="6165882" y="5226052"/>
                </a:lnTo>
                <a:lnTo>
                  <a:pt x="6147406" y="5268914"/>
                </a:lnTo>
                <a:lnTo>
                  <a:pt x="6132291" y="5313364"/>
                </a:lnTo>
                <a:lnTo>
                  <a:pt x="6122213" y="5365752"/>
                </a:lnTo>
                <a:lnTo>
                  <a:pt x="6112135" y="5426077"/>
                </a:lnTo>
                <a:lnTo>
                  <a:pt x="6110455" y="5494339"/>
                </a:lnTo>
                <a:lnTo>
                  <a:pt x="6112135" y="5562602"/>
                </a:lnTo>
                <a:lnTo>
                  <a:pt x="6122213" y="5622927"/>
                </a:lnTo>
                <a:lnTo>
                  <a:pt x="6132291" y="5675314"/>
                </a:lnTo>
                <a:lnTo>
                  <a:pt x="6147406" y="5721352"/>
                </a:lnTo>
                <a:lnTo>
                  <a:pt x="6165882" y="5762627"/>
                </a:lnTo>
                <a:lnTo>
                  <a:pt x="6184358" y="5802314"/>
                </a:lnTo>
                <a:lnTo>
                  <a:pt x="6204513" y="5840414"/>
                </a:lnTo>
                <a:lnTo>
                  <a:pt x="6224668" y="5876927"/>
                </a:lnTo>
                <a:lnTo>
                  <a:pt x="6244823" y="5915027"/>
                </a:lnTo>
                <a:lnTo>
                  <a:pt x="6261619" y="5956302"/>
                </a:lnTo>
                <a:lnTo>
                  <a:pt x="6276736" y="6003927"/>
                </a:lnTo>
                <a:lnTo>
                  <a:pt x="6288493" y="6056314"/>
                </a:lnTo>
                <a:lnTo>
                  <a:pt x="6296891" y="6113464"/>
                </a:lnTo>
                <a:lnTo>
                  <a:pt x="6300250" y="6183314"/>
                </a:lnTo>
                <a:lnTo>
                  <a:pt x="6296891" y="6251577"/>
                </a:lnTo>
                <a:lnTo>
                  <a:pt x="6288493" y="6311902"/>
                </a:lnTo>
                <a:lnTo>
                  <a:pt x="6276736" y="6361114"/>
                </a:lnTo>
                <a:lnTo>
                  <a:pt x="6261619" y="6407152"/>
                </a:lnTo>
                <a:lnTo>
                  <a:pt x="6244823" y="6448427"/>
                </a:lnTo>
                <a:lnTo>
                  <a:pt x="6226348" y="6488114"/>
                </a:lnTo>
                <a:lnTo>
                  <a:pt x="6207872" y="6523039"/>
                </a:lnTo>
                <a:lnTo>
                  <a:pt x="6187717" y="6561139"/>
                </a:lnTo>
                <a:lnTo>
                  <a:pt x="6167562" y="6597652"/>
                </a:lnTo>
                <a:lnTo>
                  <a:pt x="6150766" y="6640514"/>
                </a:lnTo>
                <a:lnTo>
                  <a:pt x="6133970" y="6683377"/>
                </a:lnTo>
                <a:lnTo>
                  <a:pt x="6123892" y="6735764"/>
                </a:lnTo>
                <a:lnTo>
                  <a:pt x="6115495" y="6791327"/>
                </a:lnTo>
                <a:lnTo>
                  <a:pt x="6110455" y="6858002"/>
                </a:lnTo>
                <a:lnTo>
                  <a:pt x="3149600" y="6858002"/>
                </a:lnTo>
                <a:lnTo>
                  <a:pt x="2707087" y="6858002"/>
                </a:lnTo>
                <a:lnTo>
                  <a:pt x="0" y="6858002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949" y="1162940"/>
            <a:ext cx="3386699" cy="4532120"/>
          </a:xfrm>
        </p:spPr>
        <p:txBody>
          <a:bodyPr anchor="ctr">
            <a:normAutofit/>
          </a:bodyPr>
          <a:lstStyle/>
          <a:p>
            <a:pPr algn="ctr">
              <a:defRPr sz="3600" b="1">
                <a:solidFill>
                  <a:srgbClr val="4B0082"/>
                </a:solidFill>
              </a:defRPr>
            </a:pPr>
            <a:r>
              <a:rPr lang="en-US" sz="3800" dirty="0">
                <a:solidFill>
                  <a:srgbClr val="7030A0"/>
                </a:solidFill>
              </a:rPr>
              <a:t>Sources</a:t>
            </a:r>
            <a:endParaRPr lang="en-US" sz="3800" dirty="0">
              <a:solidFill>
                <a:srgbClr val="7030A0"/>
              </a:solidFill>
            </a:endParaRPr>
          </a:p>
        </p:txBody>
      </p:sp>
      <p:sp>
        <p:nvSpPr>
          <p:cNvPr id="12" name="Rectangle 1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61953" y="1128451"/>
            <a:ext cx="3510547" cy="4566609"/>
          </a:xfrm>
        </p:spPr>
        <p:txBody>
          <a:bodyPr anchor="ctr">
            <a:normAutofit/>
          </a:bodyPr>
          <a:lstStyle/>
          <a:p>
            <a:r>
              <a:rPr lang="en-US" dirty="0">
                <a:hlinkClick r:id="rId1"/>
              </a:rPr>
              <a:t>Amita Bhose – Biografie</a:t>
            </a:r>
            <a:endParaRPr lang="en-US" dirty="0"/>
          </a:p>
          <a:p>
            <a:r>
              <a:rPr lang="en-US" dirty="0" err="1"/>
              <a:t>Bhose</a:t>
            </a:r>
            <a:r>
              <a:rPr lang="en-US" dirty="0"/>
              <a:t>, A. </a:t>
            </a:r>
            <a:r>
              <a:rPr lang="en-US" i="1" dirty="0"/>
              <a:t>Eminescu </a:t>
            </a:r>
            <a:r>
              <a:rPr lang="en-US" i="1" dirty="0" err="1"/>
              <a:t>și</a:t>
            </a:r>
            <a:r>
              <a:rPr lang="en-US" i="1" dirty="0"/>
              <a:t> India</a:t>
            </a:r>
            <a:r>
              <a:rPr lang="en-US" dirty="0"/>
              <a:t>, 2015</a:t>
            </a:r>
            <a:endParaRPr lang="en-US" dirty="0"/>
          </a:p>
          <a:p>
            <a:r>
              <a:rPr lang="en-US" dirty="0" err="1"/>
              <a:t>Bhose</a:t>
            </a:r>
            <a:r>
              <a:rPr lang="en-US" dirty="0"/>
              <a:t>, A. </a:t>
            </a:r>
            <a:r>
              <a:rPr lang="en-US" i="1" dirty="0"/>
              <a:t>Indian Tides: Indo-Romanian Cultural Intersections</a:t>
            </a:r>
            <a:r>
              <a:rPr lang="en-US" dirty="0"/>
              <a:t>, 1998</a:t>
            </a:r>
            <a:endParaRPr lang="en-US" dirty="0"/>
          </a:p>
          <a:p>
            <a:r>
              <a:rPr lang="en-US" dirty="0" err="1"/>
              <a:t>Bhose</a:t>
            </a:r>
            <a:r>
              <a:rPr lang="en-US" dirty="0"/>
              <a:t>, A. </a:t>
            </a:r>
            <a:r>
              <a:rPr lang="en-US" i="1" dirty="0"/>
              <a:t>Eminescu: Essays &amp; Reflections</a:t>
            </a:r>
            <a:r>
              <a:rPr lang="en-US" dirty="0"/>
              <a:t>, 2001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Wood human figure"/>
          <p:cNvPicPr>
            <a:picLocks noChangeAspect="1"/>
          </p:cNvPicPr>
          <p:nvPr/>
        </p:nvPicPr>
        <p:blipFill>
          <a:blip r:embed="rId1"/>
          <a:srcRect l="6999" r="57572" b="-1"/>
          <a:stretch>
            <a:fillRect/>
          </a:stretch>
        </p:blipFill>
        <p:spPr>
          <a:xfrm>
            <a:off x="5503984" y="10"/>
            <a:ext cx="3640016" cy="6857990"/>
          </a:xfrm>
          <a:prstGeom prst="rect">
            <a:avLst/>
          </a:prstGeom>
        </p:spPr>
      </p:pic>
      <p:sp>
        <p:nvSpPr>
          <p:cNvPr id="9" name="Freeform 10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ltGray">
          <a:xfrm>
            <a:off x="0" y="0"/>
            <a:ext cx="5676900" cy="6858000"/>
          </a:xfrm>
          <a:custGeom>
            <a:avLst/>
            <a:gdLst>
              <a:gd name="connsiteX0" fmla="*/ 0 w 7569200"/>
              <a:gd name="connsiteY0" fmla="*/ 0 h 6858000"/>
              <a:gd name="connsiteX1" fmla="*/ 7389812 w 7569200"/>
              <a:gd name="connsiteY1" fmla="*/ 0 h 6858000"/>
              <a:gd name="connsiteX2" fmla="*/ 7394575 w 7569200"/>
              <a:gd name="connsiteY2" fmla="*/ 66675 h 6858000"/>
              <a:gd name="connsiteX3" fmla="*/ 7402512 w 7569200"/>
              <a:gd name="connsiteY3" fmla="*/ 122237 h 6858000"/>
              <a:gd name="connsiteX4" fmla="*/ 7412037 w 7569200"/>
              <a:gd name="connsiteY4" fmla="*/ 174625 h 6858000"/>
              <a:gd name="connsiteX5" fmla="*/ 7427912 w 7569200"/>
              <a:gd name="connsiteY5" fmla="*/ 217487 h 6858000"/>
              <a:gd name="connsiteX6" fmla="*/ 7443787 w 7569200"/>
              <a:gd name="connsiteY6" fmla="*/ 260350 h 6858000"/>
              <a:gd name="connsiteX7" fmla="*/ 7462837 w 7569200"/>
              <a:gd name="connsiteY7" fmla="*/ 296862 h 6858000"/>
              <a:gd name="connsiteX8" fmla="*/ 7481887 w 7569200"/>
              <a:gd name="connsiteY8" fmla="*/ 334962 h 6858000"/>
              <a:gd name="connsiteX9" fmla="*/ 7499350 w 7569200"/>
              <a:gd name="connsiteY9" fmla="*/ 369887 h 6858000"/>
              <a:gd name="connsiteX10" fmla="*/ 7516812 w 7569200"/>
              <a:gd name="connsiteY10" fmla="*/ 409575 h 6858000"/>
              <a:gd name="connsiteX11" fmla="*/ 7532687 w 7569200"/>
              <a:gd name="connsiteY11" fmla="*/ 450850 h 6858000"/>
              <a:gd name="connsiteX12" fmla="*/ 7546975 w 7569200"/>
              <a:gd name="connsiteY12" fmla="*/ 496887 h 6858000"/>
              <a:gd name="connsiteX13" fmla="*/ 7558087 w 7569200"/>
              <a:gd name="connsiteY13" fmla="*/ 546100 h 6858000"/>
              <a:gd name="connsiteX14" fmla="*/ 7566025 w 7569200"/>
              <a:gd name="connsiteY14" fmla="*/ 606425 h 6858000"/>
              <a:gd name="connsiteX15" fmla="*/ 7569200 w 7569200"/>
              <a:gd name="connsiteY15" fmla="*/ 673100 h 6858000"/>
              <a:gd name="connsiteX16" fmla="*/ 7566025 w 7569200"/>
              <a:gd name="connsiteY16" fmla="*/ 744537 h 6858000"/>
              <a:gd name="connsiteX17" fmla="*/ 7558087 w 7569200"/>
              <a:gd name="connsiteY17" fmla="*/ 801687 h 6858000"/>
              <a:gd name="connsiteX18" fmla="*/ 7546975 w 7569200"/>
              <a:gd name="connsiteY18" fmla="*/ 854075 h 6858000"/>
              <a:gd name="connsiteX19" fmla="*/ 7532687 w 7569200"/>
              <a:gd name="connsiteY19" fmla="*/ 901700 h 6858000"/>
              <a:gd name="connsiteX20" fmla="*/ 7516812 w 7569200"/>
              <a:gd name="connsiteY20" fmla="*/ 942975 h 6858000"/>
              <a:gd name="connsiteX21" fmla="*/ 7497762 w 7569200"/>
              <a:gd name="connsiteY21" fmla="*/ 981075 h 6858000"/>
              <a:gd name="connsiteX22" fmla="*/ 7478712 w 7569200"/>
              <a:gd name="connsiteY22" fmla="*/ 1017587 h 6858000"/>
              <a:gd name="connsiteX23" fmla="*/ 7459662 w 7569200"/>
              <a:gd name="connsiteY23" fmla="*/ 1055687 h 6858000"/>
              <a:gd name="connsiteX24" fmla="*/ 7442200 w 7569200"/>
              <a:gd name="connsiteY24" fmla="*/ 1095375 h 6858000"/>
              <a:gd name="connsiteX25" fmla="*/ 7424737 w 7569200"/>
              <a:gd name="connsiteY25" fmla="*/ 1136650 h 6858000"/>
              <a:gd name="connsiteX26" fmla="*/ 7410450 w 7569200"/>
              <a:gd name="connsiteY26" fmla="*/ 1182687 h 6858000"/>
              <a:gd name="connsiteX27" fmla="*/ 7400925 w 7569200"/>
              <a:gd name="connsiteY27" fmla="*/ 1235075 h 6858000"/>
              <a:gd name="connsiteX28" fmla="*/ 7391400 w 7569200"/>
              <a:gd name="connsiteY28" fmla="*/ 1295400 h 6858000"/>
              <a:gd name="connsiteX29" fmla="*/ 7389812 w 7569200"/>
              <a:gd name="connsiteY29" fmla="*/ 1363662 h 6858000"/>
              <a:gd name="connsiteX30" fmla="*/ 7391400 w 7569200"/>
              <a:gd name="connsiteY30" fmla="*/ 1431925 h 6858000"/>
              <a:gd name="connsiteX31" fmla="*/ 7400925 w 7569200"/>
              <a:gd name="connsiteY31" fmla="*/ 1492250 h 6858000"/>
              <a:gd name="connsiteX32" fmla="*/ 7410450 w 7569200"/>
              <a:gd name="connsiteY32" fmla="*/ 1544637 h 6858000"/>
              <a:gd name="connsiteX33" fmla="*/ 7424737 w 7569200"/>
              <a:gd name="connsiteY33" fmla="*/ 1589087 h 6858000"/>
              <a:gd name="connsiteX34" fmla="*/ 7442200 w 7569200"/>
              <a:gd name="connsiteY34" fmla="*/ 1631950 h 6858000"/>
              <a:gd name="connsiteX35" fmla="*/ 7459662 w 7569200"/>
              <a:gd name="connsiteY35" fmla="*/ 1671637 h 6858000"/>
              <a:gd name="connsiteX36" fmla="*/ 7478712 w 7569200"/>
              <a:gd name="connsiteY36" fmla="*/ 1708150 h 6858000"/>
              <a:gd name="connsiteX37" fmla="*/ 7497762 w 7569200"/>
              <a:gd name="connsiteY37" fmla="*/ 1743075 h 6858000"/>
              <a:gd name="connsiteX38" fmla="*/ 7516812 w 7569200"/>
              <a:gd name="connsiteY38" fmla="*/ 1782762 h 6858000"/>
              <a:gd name="connsiteX39" fmla="*/ 7532687 w 7569200"/>
              <a:gd name="connsiteY39" fmla="*/ 1824037 h 6858000"/>
              <a:gd name="connsiteX40" fmla="*/ 7546975 w 7569200"/>
              <a:gd name="connsiteY40" fmla="*/ 1870075 h 6858000"/>
              <a:gd name="connsiteX41" fmla="*/ 7558087 w 7569200"/>
              <a:gd name="connsiteY41" fmla="*/ 1922462 h 6858000"/>
              <a:gd name="connsiteX42" fmla="*/ 7566025 w 7569200"/>
              <a:gd name="connsiteY42" fmla="*/ 1982787 h 6858000"/>
              <a:gd name="connsiteX43" fmla="*/ 7569200 w 7569200"/>
              <a:gd name="connsiteY43" fmla="*/ 2051050 h 6858000"/>
              <a:gd name="connsiteX44" fmla="*/ 7566025 w 7569200"/>
              <a:gd name="connsiteY44" fmla="*/ 2119312 h 6858000"/>
              <a:gd name="connsiteX45" fmla="*/ 7558087 w 7569200"/>
              <a:gd name="connsiteY45" fmla="*/ 2179637 h 6858000"/>
              <a:gd name="connsiteX46" fmla="*/ 7546975 w 7569200"/>
              <a:gd name="connsiteY46" fmla="*/ 2232025 h 6858000"/>
              <a:gd name="connsiteX47" fmla="*/ 7532687 w 7569200"/>
              <a:gd name="connsiteY47" fmla="*/ 2278062 h 6858000"/>
              <a:gd name="connsiteX48" fmla="*/ 7516812 w 7569200"/>
              <a:gd name="connsiteY48" fmla="*/ 2319337 h 6858000"/>
              <a:gd name="connsiteX49" fmla="*/ 7497762 w 7569200"/>
              <a:gd name="connsiteY49" fmla="*/ 2359025 h 6858000"/>
              <a:gd name="connsiteX50" fmla="*/ 7478712 w 7569200"/>
              <a:gd name="connsiteY50" fmla="*/ 2395537 h 6858000"/>
              <a:gd name="connsiteX51" fmla="*/ 7459662 w 7569200"/>
              <a:gd name="connsiteY51" fmla="*/ 2433637 h 6858000"/>
              <a:gd name="connsiteX52" fmla="*/ 7442200 w 7569200"/>
              <a:gd name="connsiteY52" fmla="*/ 2471737 h 6858000"/>
              <a:gd name="connsiteX53" fmla="*/ 7424737 w 7569200"/>
              <a:gd name="connsiteY53" fmla="*/ 2513012 h 6858000"/>
              <a:gd name="connsiteX54" fmla="*/ 7410450 w 7569200"/>
              <a:gd name="connsiteY54" fmla="*/ 2560637 h 6858000"/>
              <a:gd name="connsiteX55" fmla="*/ 7400925 w 7569200"/>
              <a:gd name="connsiteY55" fmla="*/ 2613025 h 6858000"/>
              <a:gd name="connsiteX56" fmla="*/ 7391400 w 7569200"/>
              <a:gd name="connsiteY56" fmla="*/ 2671762 h 6858000"/>
              <a:gd name="connsiteX57" fmla="*/ 7389812 w 7569200"/>
              <a:gd name="connsiteY57" fmla="*/ 2741612 h 6858000"/>
              <a:gd name="connsiteX58" fmla="*/ 7391400 w 7569200"/>
              <a:gd name="connsiteY58" fmla="*/ 2809875 h 6858000"/>
              <a:gd name="connsiteX59" fmla="*/ 7400925 w 7569200"/>
              <a:gd name="connsiteY59" fmla="*/ 2868612 h 6858000"/>
              <a:gd name="connsiteX60" fmla="*/ 7410450 w 7569200"/>
              <a:gd name="connsiteY60" fmla="*/ 2922587 h 6858000"/>
              <a:gd name="connsiteX61" fmla="*/ 7424737 w 7569200"/>
              <a:gd name="connsiteY61" fmla="*/ 2967037 h 6858000"/>
              <a:gd name="connsiteX62" fmla="*/ 7442200 w 7569200"/>
              <a:gd name="connsiteY62" fmla="*/ 3009900 h 6858000"/>
              <a:gd name="connsiteX63" fmla="*/ 7459662 w 7569200"/>
              <a:gd name="connsiteY63" fmla="*/ 3046412 h 6858000"/>
              <a:gd name="connsiteX64" fmla="*/ 7478712 w 7569200"/>
              <a:gd name="connsiteY64" fmla="*/ 3084512 h 6858000"/>
              <a:gd name="connsiteX65" fmla="*/ 7497762 w 7569200"/>
              <a:gd name="connsiteY65" fmla="*/ 3121025 h 6858000"/>
              <a:gd name="connsiteX66" fmla="*/ 7516812 w 7569200"/>
              <a:gd name="connsiteY66" fmla="*/ 3160712 h 6858000"/>
              <a:gd name="connsiteX67" fmla="*/ 7532687 w 7569200"/>
              <a:gd name="connsiteY67" fmla="*/ 3201987 h 6858000"/>
              <a:gd name="connsiteX68" fmla="*/ 7546975 w 7569200"/>
              <a:gd name="connsiteY68" fmla="*/ 3248025 h 6858000"/>
              <a:gd name="connsiteX69" fmla="*/ 7558087 w 7569200"/>
              <a:gd name="connsiteY69" fmla="*/ 3300412 h 6858000"/>
              <a:gd name="connsiteX70" fmla="*/ 7566025 w 7569200"/>
              <a:gd name="connsiteY70" fmla="*/ 3360737 h 6858000"/>
              <a:gd name="connsiteX71" fmla="*/ 7569200 w 7569200"/>
              <a:gd name="connsiteY71" fmla="*/ 3427412 h 6858000"/>
              <a:gd name="connsiteX72" fmla="*/ 7566025 w 7569200"/>
              <a:gd name="connsiteY72" fmla="*/ 3497262 h 6858000"/>
              <a:gd name="connsiteX73" fmla="*/ 7558087 w 7569200"/>
              <a:gd name="connsiteY73" fmla="*/ 3557587 h 6858000"/>
              <a:gd name="connsiteX74" fmla="*/ 7546975 w 7569200"/>
              <a:gd name="connsiteY74" fmla="*/ 3609975 h 6858000"/>
              <a:gd name="connsiteX75" fmla="*/ 7532687 w 7569200"/>
              <a:gd name="connsiteY75" fmla="*/ 3656012 h 6858000"/>
              <a:gd name="connsiteX76" fmla="*/ 7516812 w 7569200"/>
              <a:gd name="connsiteY76" fmla="*/ 3697287 h 6858000"/>
              <a:gd name="connsiteX77" fmla="*/ 7497762 w 7569200"/>
              <a:gd name="connsiteY77" fmla="*/ 3736975 h 6858000"/>
              <a:gd name="connsiteX78" fmla="*/ 7459662 w 7569200"/>
              <a:gd name="connsiteY78" fmla="*/ 3811587 h 6858000"/>
              <a:gd name="connsiteX79" fmla="*/ 7442200 w 7569200"/>
              <a:gd name="connsiteY79" fmla="*/ 3848100 h 6858000"/>
              <a:gd name="connsiteX80" fmla="*/ 7424737 w 7569200"/>
              <a:gd name="connsiteY80" fmla="*/ 3890962 h 6858000"/>
              <a:gd name="connsiteX81" fmla="*/ 7410450 w 7569200"/>
              <a:gd name="connsiteY81" fmla="*/ 3935412 h 6858000"/>
              <a:gd name="connsiteX82" fmla="*/ 7400925 w 7569200"/>
              <a:gd name="connsiteY82" fmla="*/ 3987800 h 6858000"/>
              <a:gd name="connsiteX83" fmla="*/ 7391400 w 7569200"/>
              <a:gd name="connsiteY83" fmla="*/ 4048125 h 6858000"/>
              <a:gd name="connsiteX84" fmla="*/ 7389812 w 7569200"/>
              <a:gd name="connsiteY84" fmla="*/ 4116387 h 6858000"/>
              <a:gd name="connsiteX85" fmla="*/ 7391400 w 7569200"/>
              <a:gd name="connsiteY85" fmla="*/ 4186237 h 6858000"/>
              <a:gd name="connsiteX86" fmla="*/ 7400925 w 7569200"/>
              <a:gd name="connsiteY86" fmla="*/ 4244975 h 6858000"/>
              <a:gd name="connsiteX87" fmla="*/ 7410450 w 7569200"/>
              <a:gd name="connsiteY87" fmla="*/ 4297362 h 6858000"/>
              <a:gd name="connsiteX88" fmla="*/ 7424737 w 7569200"/>
              <a:gd name="connsiteY88" fmla="*/ 4343400 h 6858000"/>
              <a:gd name="connsiteX89" fmla="*/ 7442200 w 7569200"/>
              <a:gd name="connsiteY89" fmla="*/ 4386262 h 6858000"/>
              <a:gd name="connsiteX90" fmla="*/ 7459662 w 7569200"/>
              <a:gd name="connsiteY90" fmla="*/ 4424362 h 6858000"/>
              <a:gd name="connsiteX91" fmla="*/ 7497762 w 7569200"/>
              <a:gd name="connsiteY91" fmla="*/ 4498975 h 6858000"/>
              <a:gd name="connsiteX92" fmla="*/ 7516812 w 7569200"/>
              <a:gd name="connsiteY92" fmla="*/ 4537075 h 6858000"/>
              <a:gd name="connsiteX93" fmla="*/ 7532687 w 7569200"/>
              <a:gd name="connsiteY93" fmla="*/ 4579937 h 6858000"/>
              <a:gd name="connsiteX94" fmla="*/ 7546975 w 7569200"/>
              <a:gd name="connsiteY94" fmla="*/ 4625975 h 6858000"/>
              <a:gd name="connsiteX95" fmla="*/ 7558087 w 7569200"/>
              <a:gd name="connsiteY95" fmla="*/ 4678362 h 6858000"/>
              <a:gd name="connsiteX96" fmla="*/ 7566025 w 7569200"/>
              <a:gd name="connsiteY96" fmla="*/ 4738687 h 6858000"/>
              <a:gd name="connsiteX97" fmla="*/ 7569200 w 7569200"/>
              <a:gd name="connsiteY97" fmla="*/ 4806950 h 6858000"/>
              <a:gd name="connsiteX98" fmla="*/ 7566025 w 7569200"/>
              <a:gd name="connsiteY98" fmla="*/ 4875212 h 6858000"/>
              <a:gd name="connsiteX99" fmla="*/ 7558087 w 7569200"/>
              <a:gd name="connsiteY99" fmla="*/ 4935537 h 6858000"/>
              <a:gd name="connsiteX100" fmla="*/ 7546975 w 7569200"/>
              <a:gd name="connsiteY100" fmla="*/ 4987925 h 6858000"/>
              <a:gd name="connsiteX101" fmla="*/ 7532687 w 7569200"/>
              <a:gd name="connsiteY101" fmla="*/ 5033962 h 6858000"/>
              <a:gd name="connsiteX102" fmla="*/ 7516812 w 7569200"/>
              <a:gd name="connsiteY102" fmla="*/ 5075237 h 6858000"/>
              <a:gd name="connsiteX103" fmla="*/ 7497762 w 7569200"/>
              <a:gd name="connsiteY103" fmla="*/ 5114925 h 6858000"/>
              <a:gd name="connsiteX104" fmla="*/ 7478712 w 7569200"/>
              <a:gd name="connsiteY104" fmla="*/ 5149850 h 6858000"/>
              <a:gd name="connsiteX105" fmla="*/ 7459662 w 7569200"/>
              <a:gd name="connsiteY105" fmla="*/ 5186362 h 6858000"/>
              <a:gd name="connsiteX106" fmla="*/ 7442200 w 7569200"/>
              <a:gd name="connsiteY106" fmla="*/ 5226050 h 6858000"/>
              <a:gd name="connsiteX107" fmla="*/ 7424737 w 7569200"/>
              <a:gd name="connsiteY107" fmla="*/ 5268912 h 6858000"/>
              <a:gd name="connsiteX108" fmla="*/ 7410450 w 7569200"/>
              <a:gd name="connsiteY108" fmla="*/ 5313362 h 6858000"/>
              <a:gd name="connsiteX109" fmla="*/ 7400925 w 7569200"/>
              <a:gd name="connsiteY109" fmla="*/ 5365750 h 6858000"/>
              <a:gd name="connsiteX110" fmla="*/ 7391400 w 7569200"/>
              <a:gd name="connsiteY110" fmla="*/ 5426075 h 6858000"/>
              <a:gd name="connsiteX111" fmla="*/ 7389812 w 7569200"/>
              <a:gd name="connsiteY111" fmla="*/ 5494337 h 6858000"/>
              <a:gd name="connsiteX112" fmla="*/ 7391400 w 7569200"/>
              <a:gd name="connsiteY112" fmla="*/ 5562600 h 6858000"/>
              <a:gd name="connsiteX113" fmla="*/ 7400925 w 7569200"/>
              <a:gd name="connsiteY113" fmla="*/ 5622925 h 6858000"/>
              <a:gd name="connsiteX114" fmla="*/ 7410450 w 7569200"/>
              <a:gd name="connsiteY114" fmla="*/ 5675312 h 6858000"/>
              <a:gd name="connsiteX115" fmla="*/ 7424737 w 7569200"/>
              <a:gd name="connsiteY115" fmla="*/ 5721350 h 6858000"/>
              <a:gd name="connsiteX116" fmla="*/ 7442200 w 7569200"/>
              <a:gd name="connsiteY116" fmla="*/ 5762625 h 6858000"/>
              <a:gd name="connsiteX117" fmla="*/ 7459662 w 7569200"/>
              <a:gd name="connsiteY117" fmla="*/ 5802312 h 6858000"/>
              <a:gd name="connsiteX118" fmla="*/ 7478712 w 7569200"/>
              <a:gd name="connsiteY118" fmla="*/ 5840412 h 6858000"/>
              <a:gd name="connsiteX119" fmla="*/ 7497762 w 7569200"/>
              <a:gd name="connsiteY119" fmla="*/ 5876925 h 6858000"/>
              <a:gd name="connsiteX120" fmla="*/ 7516812 w 7569200"/>
              <a:gd name="connsiteY120" fmla="*/ 5915025 h 6858000"/>
              <a:gd name="connsiteX121" fmla="*/ 7532687 w 7569200"/>
              <a:gd name="connsiteY121" fmla="*/ 5956300 h 6858000"/>
              <a:gd name="connsiteX122" fmla="*/ 7546975 w 7569200"/>
              <a:gd name="connsiteY122" fmla="*/ 6003925 h 6858000"/>
              <a:gd name="connsiteX123" fmla="*/ 7558087 w 7569200"/>
              <a:gd name="connsiteY123" fmla="*/ 6056312 h 6858000"/>
              <a:gd name="connsiteX124" fmla="*/ 7566025 w 7569200"/>
              <a:gd name="connsiteY124" fmla="*/ 6113462 h 6858000"/>
              <a:gd name="connsiteX125" fmla="*/ 7569200 w 7569200"/>
              <a:gd name="connsiteY125" fmla="*/ 6183312 h 6858000"/>
              <a:gd name="connsiteX126" fmla="*/ 7566025 w 7569200"/>
              <a:gd name="connsiteY126" fmla="*/ 6251575 h 6858000"/>
              <a:gd name="connsiteX127" fmla="*/ 7558087 w 7569200"/>
              <a:gd name="connsiteY127" fmla="*/ 6311900 h 6858000"/>
              <a:gd name="connsiteX128" fmla="*/ 7546975 w 7569200"/>
              <a:gd name="connsiteY128" fmla="*/ 6361112 h 6858000"/>
              <a:gd name="connsiteX129" fmla="*/ 7532687 w 7569200"/>
              <a:gd name="connsiteY129" fmla="*/ 6407150 h 6858000"/>
              <a:gd name="connsiteX130" fmla="*/ 7516812 w 7569200"/>
              <a:gd name="connsiteY130" fmla="*/ 6448425 h 6858000"/>
              <a:gd name="connsiteX131" fmla="*/ 7499350 w 7569200"/>
              <a:gd name="connsiteY131" fmla="*/ 6488112 h 6858000"/>
              <a:gd name="connsiteX132" fmla="*/ 7481887 w 7569200"/>
              <a:gd name="connsiteY132" fmla="*/ 6523037 h 6858000"/>
              <a:gd name="connsiteX133" fmla="*/ 7462837 w 7569200"/>
              <a:gd name="connsiteY133" fmla="*/ 6561137 h 6858000"/>
              <a:gd name="connsiteX134" fmla="*/ 7443787 w 7569200"/>
              <a:gd name="connsiteY134" fmla="*/ 6597650 h 6858000"/>
              <a:gd name="connsiteX135" fmla="*/ 7427912 w 7569200"/>
              <a:gd name="connsiteY135" fmla="*/ 6640512 h 6858000"/>
              <a:gd name="connsiteX136" fmla="*/ 7412037 w 7569200"/>
              <a:gd name="connsiteY136" fmla="*/ 6683375 h 6858000"/>
              <a:gd name="connsiteX137" fmla="*/ 7402512 w 7569200"/>
              <a:gd name="connsiteY137" fmla="*/ 6735762 h 6858000"/>
              <a:gd name="connsiteX138" fmla="*/ 7394575 w 7569200"/>
              <a:gd name="connsiteY138" fmla="*/ 6791325 h 6858000"/>
              <a:gd name="connsiteX139" fmla="*/ 7389812 w 7569200"/>
              <a:gd name="connsiteY139" fmla="*/ 6858000 h 6858000"/>
              <a:gd name="connsiteX140" fmla="*/ 0 w 7569200"/>
              <a:gd name="connsiteY140" fmla="*/ 6858000 h 6858000"/>
              <a:gd name="connsiteX141" fmla="*/ 0 w 7569200"/>
              <a:gd name="connsiteY14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569200" h="6858000">
                <a:moveTo>
                  <a:pt x="0" y="0"/>
                </a:moveTo>
                <a:lnTo>
                  <a:pt x="7389812" y="0"/>
                </a:lnTo>
                <a:lnTo>
                  <a:pt x="7394575" y="66675"/>
                </a:lnTo>
                <a:lnTo>
                  <a:pt x="7402512" y="122237"/>
                </a:lnTo>
                <a:lnTo>
                  <a:pt x="7412037" y="174625"/>
                </a:lnTo>
                <a:lnTo>
                  <a:pt x="7427912" y="217487"/>
                </a:lnTo>
                <a:lnTo>
                  <a:pt x="7443787" y="260350"/>
                </a:lnTo>
                <a:lnTo>
                  <a:pt x="7462837" y="296862"/>
                </a:lnTo>
                <a:lnTo>
                  <a:pt x="7481887" y="334962"/>
                </a:lnTo>
                <a:lnTo>
                  <a:pt x="7499350" y="369887"/>
                </a:lnTo>
                <a:lnTo>
                  <a:pt x="7516812" y="409575"/>
                </a:lnTo>
                <a:lnTo>
                  <a:pt x="7532687" y="450850"/>
                </a:lnTo>
                <a:lnTo>
                  <a:pt x="7546975" y="496887"/>
                </a:lnTo>
                <a:lnTo>
                  <a:pt x="7558087" y="546100"/>
                </a:lnTo>
                <a:lnTo>
                  <a:pt x="7566025" y="606425"/>
                </a:lnTo>
                <a:lnTo>
                  <a:pt x="7569200" y="673100"/>
                </a:lnTo>
                <a:lnTo>
                  <a:pt x="7566025" y="744537"/>
                </a:lnTo>
                <a:lnTo>
                  <a:pt x="7558087" y="801687"/>
                </a:lnTo>
                <a:lnTo>
                  <a:pt x="7546975" y="854075"/>
                </a:lnTo>
                <a:lnTo>
                  <a:pt x="7532687" y="901700"/>
                </a:lnTo>
                <a:lnTo>
                  <a:pt x="7516812" y="942975"/>
                </a:lnTo>
                <a:lnTo>
                  <a:pt x="7497762" y="981075"/>
                </a:lnTo>
                <a:lnTo>
                  <a:pt x="7478712" y="1017587"/>
                </a:lnTo>
                <a:lnTo>
                  <a:pt x="7459662" y="1055687"/>
                </a:lnTo>
                <a:lnTo>
                  <a:pt x="7442200" y="1095375"/>
                </a:lnTo>
                <a:lnTo>
                  <a:pt x="7424737" y="1136650"/>
                </a:lnTo>
                <a:lnTo>
                  <a:pt x="7410450" y="1182687"/>
                </a:lnTo>
                <a:lnTo>
                  <a:pt x="7400925" y="1235075"/>
                </a:lnTo>
                <a:lnTo>
                  <a:pt x="7391400" y="1295400"/>
                </a:lnTo>
                <a:lnTo>
                  <a:pt x="7389812" y="1363662"/>
                </a:lnTo>
                <a:lnTo>
                  <a:pt x="7391400" y="1431925"/>
                </a:lnTo>
                <a:lnTo>
                  <a:pt x="7400925" y="1492250"/>
                </a:lnTo>
                <a:lnTo>
                  <a:pt x="7410450" y="1544637"/>
                </a:lnTo>
                <a:lnTo>
                  <a:pt x="7424737" y="1589087"/>
                </a:lnTo>
                <a:lnTo>
                  <a:pt x="7442200" y="1631950"/>
                </a:lnTo>
                <a:lnTo>
                  <a:pt x="7459662" y="1671637"/>
                </a:lnTo>
                <a:lnTo>
                  <a:pt x="7478712" y="1708150"/>
                </a:lnTo>
                <a:lnTo>
                  <a:pt x="7497762" y="1743075"/>
                </a:lnTo>
                <a:lnTo>
                  <a:pt x="7516812" y="1782762"/>
                </a:lnTo>
                <a:lnTo>
                  <a:pt x="7532687" y="1824037"/>
                </a:lnTo>
                <a:lnTo>
                  <a:pt x="7546975" y="1870075"/>
                </a:lnTo>
                <a:lnTo>
                  <a:pt x="7558087" y="1922462"/>
                </a:lnTo>
                <a:lnTo>
                  <a:pt x="7566025" y="1982787"/>
                </a:lnTo>
                <a:lnTo>
                  <a:pt x="7569200" y="2051050"/>
                </a:lnTo>
                <a:lnTo>
                  <a:pt x="7566025" y="2119312"/>
                </a:lnTo>
                <a:lnTo>
                  <a:pt x="7558087" y="2179637"/>
                </a:lnTo>
                <a:lnTo>
                  <a:pt x="7546975" y="2232025"/>
                </a:lnTo>
                <a:lnTo>
                  <a:pt x="7532687" y="2278062"/>
                </a:lnTo>
                <a:lnTo>
                  <a:pt x="7516812" y="2319337"/>
                </a:lnTo>
                <a:lnTo>
                  <a:pt x="7497762" y="2359025"/>
                </a:lnTo>
                <a:lnTo>
                  <a:pt x="7478712" y="2395537"/>
                </a:lnTo>
                <a:lnTo>
                  <a:pt x="7459662" y="2433637"/>
                </a:lnTo>
                <a:lnTo>
                  <a:pt x="7442200" y="2471737"/>
                </a:lnTo>
                <a:lnTo>
                  <a:pt x="7424737" y="2513012"/>
                </a:lnTo>
                <a:lnTo>
                  <a:pt x="7410450" y="2560637"/>
                </a:lnTo>
                <a:lnTo>
                  <a:pt x="7400925" y="2613025"/>
                </a:lnTo>
                <a:lnTo>
                  <a:pt x="7391400" y="2671762"/>
                </a:lnTo>
                <a:lnTo>
                  <a:pt x="7389812" y="2741612"/>
                </a:lnTo>
                <a:lnTo>
                  <a:pt x="7391400" y="2809875"/>
                </a:lnTo>
                <a:lnTo>
                  <a:pt x="7400925" y="2868612"/>
                </a:lnTo>
                <a:lnTo>
                  <a:pt x="7410450" y="2922587"/>
                </a:lnTo>
                <a:lnTo>
                  <a:pt x="7424737" y="2967037"/>
                </a:lnTo>
                <a:lnTo>
                  <a:pt x="7442200" y="3009900"/>
                </a:lnTo>
                <a:lnTo>
                  <a:pt x="7459662" y="3046412"/>
                </a:lnTo>
                <a:lnTo>
                  <a:pt x="7478712" y="3084512"/>
                </a:lnTo>
                <a:lnTo>
                  <a:pt x="7497762" y="3121025"/>
                </a:lnTo>
                <a:lnTo>
                  <a:pt x="7516812" y="3160712"/>
                </a:lnTo>
                <a:lnTo>
                  <a:pt x="7532687" y="3201987"/>
                </a:lnTo>
                <a:lnTo>
                  <a:pt x="7546975" y="3248025"/>
                </a:lnTo>
                <a:lnTo>
                  <a:pt x="7558087" y="3300412"/>
                </a:lnTo>
                <a:lnTo>
                  <a:pt x="7566025" y="3360737"/>
                </a:lnTo>
                <a:lnTo>
                  <a:pt x="7569200" y="3427412"/>
                </a:lnTo>
                <a:lnTo>
                  <a:pt x="7566025" y="3497262"/>
                </a:lnTo>
                <a:lnTo>
                  <a:pt x="7558087" y="3557587"/>
                </a:lnTo>
                <a:lnTo>
                  <a:pt x="7546975" y="3609975"/>
                </a:lnTo>
                <a:lnTo>
                  <a:pt x="7532687" y="3656012"/>
                </a:lnTo>
                <a:lnTo>
                  <a:pt x="7516812" y="3697287"/>
                </a:lnTo>
                <a:lnTo>
                  <a:pt x="7497762" y="3736975"/>
                </a:lnTo>
                <a:lnTo>
                  <a:pt x="7459662" y="3811587"/>
                </a:lnTo>
                <a:lnTo>
                  <a:pt x="7442200" y="3848100"/>
                </a:lnTo>
                <a:lnTo>
                  <a:pt x="7424737" y="3890962"/>
                </a:lnTo>
                <a:lnTo>
                  <a:pt x="7410450" y="3935412"/>
                </a:lnTo>
                <a:lnTo>
                  <a:pt x="7400925" y="3987800"/>
                </a:lnTo>
                <a:lnTo>
                  <a:pt x="7391400" y="4048125"/>
                </a:lnTo>
                <a:lnTo>
                  <a:pt x="7389812" y="4116387"/>
                </a:lnTo>
                <a:lnTo>
                  <a:pt x="7391400" y="4186237"/>
                </a:lnTo>
                <a:lnTo>
                  <a:pt x="7400925" y="4244975"/>
                </a:lnTo>
                <a:lnTo>
                  <a:pt x="7410450" y="4297362"/>
                </a:lnTo>
                <a:lnTo>
                  <a:pt x="7424737" y="4343400"/>
                </a:lnTo>
                <a:lnTo>
                  <a:pt x="7442200" y="4386262"/>
                </a:lnTo>
                <a:lnTo>
                  <a:pt x="7459662" y="4424362"/>
                </a:lnTo>
                <a:lnTo>
                  <a:pt x="7497762" y="4498975"/>
                </a:lnTo>
                <a:lnTo>
                  <a:pt x="7516812" y="4537075"/>
                </a:lnTo>
                <a:lnTo>
                  <a:pt x="7532687" y="4579937"/>
                </a:lnTo>
                <a:lnTo>
                  <a:pt x="7546975" y="4625975"/>
                </a:lnTo>
                <a:lnTo>
                  <a:pt x="7558087" y="4678362"/>
                </a:lnTo>
                <a:lnTo>
                  <a:pt x="7566025" y="4738687"/>
                </a:lnTo>
                <a:lnTo>
                  <a:pt x="7569200" y="4806950"/>
                </a:lnTo>
                <a:lnTo>
                  <a:pt x="7566025" y="4875212"/>
                </a:lnTo>
                <a:lnTo>
                  <a:pt x="7558087" y="4935537"/>
                </a:lnTo>
                <a:lnTo>
                  <a:pt x="7546975" y="4987925"/>
                </a:lnTo>
                <a:lnTo>
                  <a:pt x="7532687" y="5033962"/>
                </a:lnTo>
                <a:lnTo>
                  <a:pt x="7516812" y="5075237"/>
                </a:lnTo>
                <a:lnTo>
                  <a:pt x="7497762" y="5114925"/>
                </a:lnTo>
                <a:lnTo>
                  <a:pt x="7478712" y="5149850"/>
                </a:lnTo>
                <a:lnTo>
                  <a:pt x="7459662" y="5186362"/>
                </a:lnTo>
                <a:lnTo>
                  <a:pt x="7442200" y="5226050"/>
                </a:lnTo>
                <a:lnTo>
                  <a:pt x="7424737" y="5268912"/>
                </a:lnTo>
                <a:lnTo>
                  <a:pt x="7410450" y="5313362"/>
                </a:lnTo>
                <a:lnTo>
                  <a:pt x="7400925" y="5365750"/>
                </a:lnTo>
                <a:lnTo>
                  <a:pt x="7391400" y="5426075"/>
                </a:lnTo>
                <a:lnTo>
                  <a:pt x="7389812" y="5494337"/>
                </a:lnTo>
                <a:lnTo>
                  <a:pt x="7391400" y="5562600"/>
                </a:lnTo>
                <a:lnTo>
                  <a:pt x="7400925" y="5622925"/>
                </a:lnTo>
                <a:lnTo>
                  <a:pt x="7410450" y="5675312"/>
                </a:lnTo>
                <a:lnTo>
                  <a:pt x="7424737" y="5721350"/>
                </a:lnTo>
                <a:lnTo>
                  <a:pt x="7442200" y="5762625"/>
                </a:lnTo>
                <a:lnTo>
                  <a:pt x="7459662" y="5802312"/>
                </a:lnTo>
                <a:lnTo>
                  <a:pt x="7478712" y="5840412"/>
                </a:lnTo>
                <a:lnTo>
                  <a:pt x="7497762" y="5876925"/>
                </a:lnTo>
                <a:lnTo>
                  <a:pt x="7516812" y="5915025"/>
                </a:lnTo>
                <a:lnTo>
                  <a:pt x="7532687" y="5956300"/>
                </a:lnTo>
                <a:lnTo>
                  <a:pt x="7546975" y="6003925"/>
                </a:lnTo>
                <a:lnTo>
                  <a:pt x="7558087" y="6056312"/>
                </a:lnTo>
                <a:lnTo>
                  <a:pt x="7566025" y="6113462"/>
                </a:lnTo>
                <a:lnTo>
                  <a:pt x="7569200" y="6183312"/>
                </a:lnTo>
                <a:lnTo>
                  <a:pt x="7566025" y="6251575"/>
                </a:lnTo>
                <a:lnTo>
                  <a:pt x="7558087" y="6311900"/>
                </a:lnTo>
                <a:lnTo>
                  <a:pt x="7546975" y="6361112"/>
                </a:lnTo>
                <a:lnTo>
                  <a:pt x="7532687" y="6407150"/>
                </a:lnTo>
                <a:lnTo>
                  <a:pt x="7516812" y="6448425"/>
                </a:lnTo>
                <a:lnTo>
                  <a:pt x="7499350" y="6488112"/>
                </a:lnTo>
                <a:lnTo>
                  <a:pt x="7481887" y="6523037"/>
                </a:lnTo>
                <a:lnTo>
                  <a:pt x="7462837" y="6561137"/>
                </a:lnTo>
                <a:lnTo>
                  <a:pt x="7443787" y="6597650"/>
                </a:lnTo>
                <a:lnTo>
                  <a:pt x="7427912" y="6640512"/>
                </a:lnTo>
                <a:lnTo>
                  <a:pt x="7412037" y="6683375"/>
                </a:lnTo>
                <a:lnTo>
                  <a:pt x="7402512" y="6735762"/>
                </a:lnTo>
                <a:lnTo>
                  <a:pt x="7394575" y="6791325"/>
                </a:lnTo>
                <a:lnTo>
                  <a:pt x="7389812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88" y="382385"/>
            <a:ext cx="4511923" cy="1492132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3600" dirty="0">
                <a:solidFill>
                  <a:srgbClr val="7030A0"/>
                </a:solidFill>
              </a:rPr>
            </a:br>
            <a:r>
              <a:rPr lang="en-US" sz="3600" dirty="0">
                <a:solidFill>
                  <a:srgbClr val="7030A0"/>
                </a:solidFill>
              </a:rPr>
              <a:t>MOTTOS</a:t>
            </a:r>
            <a:br>
              <a:rPr lang="en-US" sz="3600" dirty="0">
                <a:solidFill>
                  <a:srgbClr val="7030A0"/>
                </a:solidFill>
              </a:rPr>
            </a:br>
            <a:endParaRPr lang="en-US" sz="3600" dirty="0">
              <a:solidFill>
                <a:srgbClr val="7030A0"/>
              </a:solidFill>
            </a:endParaRPr>
          </a:p>
        </p:txBody>
      </p:sp>
      <p:sp>
        <p:nvSpPr>
          <p:cNvPr id="11" name="Rectangle 10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2286001"/>
            <a:ext cx="4511923" cy="4189614"/>
          </a:xfrm>
        </p:spPr>
        <p:txBody>
          <a:bodyPr>
            <a:normAutofit fontScale="70000" lnSpcReduction="20000"/>
          </a:bodyPr>
          <a:lstStyle/>
          <a:p>
            <a:r>
              <a:rPr lang="en-US" b="1" i="1" dirty="0"/>
              <a:t>“Dear friends, poetry carries a rhythm that speaks to the soul, offering a soothing escape from life’s demands. Whether we read or recite, poetry has the power to calm the mind, ease the heart, and invite reflection. In its gentle cadence, we find a moment of peace—a quiet sanctuary in words. </a:t>
            </a:r>
            <a:endParaRPr lang="en-US" b="1" i="1" dirty="0"/>
          </a:p>
          <a:p>
            <a:pPr marL="0" indent="0">
              <a:buNone/>
            </a:pPr>
            <a:r>
              <a:rPr lang="en-US" b="1" i="1" dirty="0"/>
              <a:t>      Let’s share the beauty of poetry together!”</a:t>
            </a:r>
            <a:endParaRPr lang="en-US" dirty="0"/>
          </a:p>
          <a:p>
            <a:pPr marL="0" indent="0">
              <a:buNone/>
            </a:pPr>
            <a:r>
              <a:rPr lang="en-US" b="1" i="1" dirty="0"/>
              <a:t>     Ani</a:t>
            </a:r>
            <a:r>
              <a:rPr lang="ro-RO" b="1" i="1" dirty="0"/>
              <a:t>ș</a:t>
            </a:r>
            <a:r>
              <a:rPr lang="en-US" b="1" i="1" dirty="0"/>
              <a:t>oar</a:t>
            </a:r>
            <a:r>
              <a:rPr lang="ro-RO" b="1" i="1" dirty="0"/>
              <a:t>a Laura </a:t>
            </a:r>
            <a:r>
              <a:rPr lang="ro-RO" b="1" i="1" dirty="0" err="1"/>
              <a:t>Mustețiu</a:t>
            </a:r>
            <a:r>
              <a:rPr lang="en-US" b="1" i="1" dirty="0"/>
              <a:t> - poet</a:t>
            </a:r>
            <a:r>
              <a:rPr lang="ro-RO" b="1" i="1" dirty="0"/>
              <a:t>, Sydney, Australia</a:t>
            </a:r>
            <a:endParaRPr lang="ro-RO" b="1" i="1" dirty="0"/>
          </a:p>
          <a:p>
            <a:pPr marL="0" indent="0">
              <a:buNone/>
            </a:pPr>
            <a:endParaRPr lang="en-US" dirty="0"/>
          </a:p>
          <a:p>
            <a:r>
              <a:rPr lang="en-US" b="1" i="1" dirty="0"/>
              <a:t>“In the silence between two verses of Eminescu lies the soul of the Romanian  nation.”</a:t>
            </a:r>
            <a:endParaRPr lang="en-US" b="1" i="1" dirty="0"/>
          </a:p>
          <a:p>
            <a:pPr marL="0" indent="0">
              <a:buNone/>
            </a:pPr>
            <a:r>
              <a:rPr lang="en-US" b="1" i="1" dirty="0"/>
              <a:t>      Claudia </a:t>
            </a:r>
            <a:r>
              <a:rPr lang="en-US" b="1" i="1" dirty="0" err="1"/>
              <a:t>Motea</a:t>
            </a:r>
            <a:r>
              <a:rPr lang="en-US" b="1" i="1" dirty="0"/>
              <a:t> – Romanian-Canadian actress and poet</a:t>
            </a:r>
            <a:endParaRPr lang="en-US" b="1" i="1" dirty="0"/>
          </a:p>
          <a:p>
            <a:pPr marL="0" indent="0">
              <a:buNone/>
            </a:pPr>
            <a:endParaRPr lang="en-US" b="1" i="1" dirty="0"/>
          </a:p>
          <a:p>
            <a:r>
              <a:rPr lang="en-US" b="1" i="1" dirty="0"/>
              <a:t>“Mihai Eminescu is the only European poet who made India immortal in his country.”</a:t>
            </a:r>
            <a:endParaRPr lang="en-US" b="1" i="1" dirty="0"/>
          </a:p>
          <a:p>
            <a:pPr marL="0" indent="0">
              <a:buNone/>
            </a:pPr>
            <a:r>
              <a:rPr lang="en-US" b="1" i="1" dirty="0"/>
              <a:t>      Amita </a:t>
            </a:r>
            <a:r>
              <a:rPr lang="en-US" b="1" i="1" dirty="0" err="1"/>
              <a:t>Bhose</a:t>
            </a:r>
            <a:r>
              <a:rPr lang="en-US" b="1" i="1" dirty="0"/>
              <a:t>, Indian-Romanian Eminescu scholar</a:t>
            </a:r>
            <a:endParaRPr lang="en-US" b="1" i="1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erson in a suit and bow tie&#10;&#10;AI-generated content may be incorrect."/>
          <p:cNvPicPr>
            <a:picLocks noChangeAspect="1"/>
          </p:cNvPicPr>
          <p:nvPr/>
        </p:nvPicPr>
        <p:blipFill>
          <a:blip r:embed="rId1"/>
          <a:srcRect l="9805" r="15439"/>
          <a:stretch>
            <a:fillRect/>
          </a:stretch>
        </p:blipFill>
        <p:spPr>
          <a:xfrm>
            <a:off x="5503984" y="10"/>
            <a:ext cx="3640016" cy="6857990"/>
          </a:xfrm>
          <a:prstGeom prst="rect">
            <a:avLst/>
          </a:prstGeom>
        </p:spPr>
      </p:pic>
      <p:sp>
        <p:nvSpPr>
          <p:cNvPr id="18" name="Freeform 10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ltGray">
          <a:xfrm>
            <a:off x="0" y="0"/>
            <a:ext cx="5676900" cy="6858000"/>
          </a:xfrm>
          <a:custGeom>
            <a:avLst/>
            <a:gdLst>
              <a:gd name="connsiteX0" fmla="*/ 0 w 7569200"/>
              <a:gd name="connsiteY0" fmla="*/ 0 h 6858000"/>
              <a:gd name="connsiteX1" fmla="*/ 7389812 w 7569200"/>
              <a:gd name="connsiteY1" fmla="*/ 0 h 6858000"/>
              <a:gd name="connsiteX2" fmla="*/ 7394575 w 7569200"/>
              <a:gd name="connsiteY2" fmla="*/ 66675 h 6858000"/>
              <a:gd name="connsiteX3" fmla="*/ 7402512 w 7569200"/>
              <a:gd name="connsiteY3" fmla="*/ 122237 h 6858000"/>
              <a:gd name="connsiteX4" fmla="*/ 7412037 w 7569200"/>
              <a:gd name="connsiteY4" fmla="*/ 174625 h 6858000"/>
              <a:gd name="connsiteX5" fmla="*/ 7427912 w 7569200"/>
              <a:gd name="connsiteY5" fmla="*/ 217487 h 6858000"/>
              <a:gd name="connsiteX6" fmla="*/ 7443787 w 7569200"/>
              <a:gd name="connsiteY6" fmla="*/ 260350 h 6858000"/>
              <a:gd name="connsiteX7" fmla="*/ 7462837 w 7569200"/>
              <a:gd name="connsiteY7" fmla="*/ 296862 h 6858000"/>
              <a:gd name="connsiteX8" fmla="*/ 7481887 w 7569200"/>
              <a:gd name="connsiteY8" fmla="*/ 334962 h 6858000"/>
              <a:gd name="connsiteX9" fmla="*/ 7499350 w 7569200"/>
              <a:gd name="connsiteY9" fmla="*/ 369887 h 6858000"/>
              <a:gd name="connsiteX10" fmla="*/ 7516812 w 7569200"/>
              <a:gd name="connsiteY10" fmla="*/ 409575 h 6858000"/>
              <a:gd name="connsiteX11" fmla="*/ 7532687 w 7569200"/>
              <a:gd name="connsiteY11" fmla="*/ 450850 h 6858000"/>
              <a:gd name="connsiteX12" fmla="*/ 7546975 w 7569200"/>
              <a:gd name="connsiteY12" fmla="*/ 496887 h 6858000"/>
              <a:gd name="connsiteX13" fmla="*/ 7558087 w 7569200"/>
              <a:gd name="connsiteY13" fmla="*/ 546100 h 6858000"/>
              <a:gd name="connsiteX14" fmla="*/ 7566025 w 7569200"/>
              <a:gd name="connsiteY14" fmla="*/ 606425 h 6858000"/>
              <a:gd name="connsiteX15" fmla="*/ 7569200 w 7569200"/>
              <a:gd name="connsiteY15" fmla="*/ 673100 h 6858000"/>
              <a:gd name="connsiteX16" fmla="*/ 7566025 w 7569200"/>
              <a:gd name="connsiteY16" fmla="*/ 744537 h 6858000"/>
              <a:gd name="connsiteX17" fmla="*/ 7558087 w 7569200"/>
              <a:gd name="connsiteY17" fmla="*/ 801687 h 6858000"/>
              <a:gd name="connsiteX18" fmla="*/ 7546975 w 7569200"/>
              <a:gd name="connsiteY18" fmla="*/ 854075 h 6858000"/>
              <a:gd name="connsiteX19" fmla="*/ 7532687 w 7569200"/>
              <a:gd name="connsiteY19" fmla="*/ 901700 h 6858000"/>
              <a:gd name="connsiteX20" fmla="*/ 7516812 w 7569200"/>
              <a:gd name="connsiteY20" fmla="*/ 942975 h 6858000"/>
              <a:gd name="connsiteX21" fmla="*/ 7497762 w 7569200"/>
              <a:gd name="connsiteY21" fmla="*/ 981075 h 6858000"/>
              <a:gd name="connsiteX22" fmla="*/ 7478712 w 7569200"/>
              <a:gd name="connsiteY22" fmla="*/ 1017587 h 6858000"/>
              <a:gd name="connsiteX23" fmla="*/ 7459662 w 7569200"/>
              <a:gd name="connsiteY23" fmla="*/ 1055687 h 6858000"/>
              <a:gd name="connsiteX24" fmla="*/ 7442200 w 7569200"/>
              <a:gd name="connsiteY24" fmla="*/ 1095375 h 6858000"/>
              <a:gd name="connsiteX25" fmla="*/ 7424737 w 7569200"/>
              <a:gd name="connsiteY25" fmla="*/ 1136650 h 6858000"/>
              <a:gd name="connsiteX26" fmla="*/ 7410450 w 7569200"/>
              <a:gd name="connsiteY26" fmla="*/ 1182687 h 6858000"/>
              <a:gd name="connsiteX27" fmla="*/ 7400925 w 7569200"/>
              <a:gd name="connsiteY27" fmla="*/ 1235075 h 6858000"/>
              <a:gd name="connsiteX28" fmla="*/ 7391400 w 7569200"/>
              <a:gd name="connsiteY28" fmla="*/ 1295400 h 6858000"/>
              <a:gd name="connsiteX29" fmla="*/ 7389812 w 7569200"/>
              <a:gd name="connsiteY29" fmla="*/ 1363662 h 6858000"/>
              <a:gd name="connsiteX30" fmla="*/ 7391400 w 7569200"/>
              <a:gd name="connsiteY30" fmla="*/ 1431925 h 6858000"/>
              <a:gd name="connsiteX31" fmla="*/ 7400925 w 7569200"/>
              <a:gd name="connsiteY31" fmla="*/ 1492250 h 6858000"/>
              <a:gd name="connsiteX32" fmla="*/ 7410450 w 7569200"/>
              <a:gd name="connsiteY32" fmla="*/ 1544637 h 6858000"/>
              <a:gd name="connsiteX33" fmla="*/ 7424737 w 7569200"/>
              <a:gd name="connsiteY33" fmla="*/ 1589087 h 6858000"/>
              <a:gd name="connsiteX34" fmla="*/ 7442200 w 7569200"/>
              <a:gd name="connsiteY34" fmla="*/ 1631950 h 6858000"/>
              <a:gd name="connsiteX35" fmla="*/ 7459662 w 7569200"/>
              <a:gd name="connsiteY35" fmla="*/ 1671637 h 6858000"/>
              <a:gd name="connsiteX36" fmla="*/ 7478712 w 7569200"/>
              <a:gd name="connsiteY36" fmla="*/ 1708150 h 6858000"/>
              <a:gd name="connsiteX37" fmla="*/ 7497762 w 7569200"/>
              <a:gd name="connsiteY37" fmla="*/ 1743075 h 6858000"/>
              <a:gd name="connsiteX38" fmla="*/ 7516812 w 7569200"/>
              <a:gd name="connsiteY38" fmla="*/ 1782762 h 6858000"/>
              <a:gd name="connsiteX39" fmla="*/ 7532687 w 7569200"/>
              <a:gd name="connsiteY39" fmla="*/ 1824037 h 6858000"/>
              <a:gd name="connsiteX40" fmla="*/ 7546975 w 7569200"/>
              <a:gd name="connsiteY40" fmla="*/ 1870075 h 6858000"/>
              <a:gd name="connsiteX41" fmla="*/ 7558087 w 7569200"/>
              <a:gd name="connsiteY41" fmla="*/ 1922462 h 6858000"/>
              <a:gd name="connsiteX42" fmla="*/ 7566025 w 7569200"/>
              <a:gd name="connsiteY42" fmla="*/ 1982787 h 6858000"/>
              <a:gd name="connsiteX43" fmla="*/ 7569200 w 7569200"/>
              <a:gd name="connsiteY43" fmla="*/ 2051050 h 6858000"/>
              <a:gd name="connsiteX44" fmla="*/ 7566025 w 7569200"/>
              <a:gd name="connsiteY44" fmla="*/ 2119312 h 6858000"/>
              <a:gd name="connsiteX45" fmla="*/ 7558087 w 7569200"/>
              <a:gd name="connsiteY45" fmla="*/ 2179637 h 6858000"/>
              <a:gd name="connsiteX46" fmla="*/ 7546975 w 7569200"/>
              <a:gd name="connsiteY46" fmla="*/ 2232025 h 6858000"/>
              <a:gd name="connsiteX47" fmla="*/ 7532687 w 7569200"/>
              <a:gd name="connsiteY47" fmla="*/ 2278062 h 6858000"/>
              <a:gd name="connsiteX48" fmla="*/ 7516812 w 7569200"/>
              <a:gd name="connsiteY48" fmla="*/ 2319337 h 6858000"/>
              <a:gd name="connsiteX49" fmla="*/ 7497762 w 7569200"/>
              <a:gd name="connsiteY49" fmla="*/ 2359025 h 6858000"/>
              <a:gd name="connsiteX50" fmla="*/ 7478712 w 7569200"/>
              <a:gd name="connsiteY50" fmla="*/ 2395537 h 6858000"/>
              <a:gd name="connsiteX51" fmla="*/ 7459662 w 7569200"/>
              <a:gd name="connsiteY51" fmla="*/ 2433637 h 6858000"/>
              <a:gd name="connsiteX52" fmla="*/ 7442200 w 7569200"/>
              <a:gd name="connsiteY52" fmla="*/ 2471737 h 6858000"/>
              <a:gd name="connsiteX53" fmla="*/ 7424737 w 7569200"/>
              <a:gd name="connsiteY53" fmla="*/ 2513012 h 6858000"/>
              <a:gd name="connsiteX54" fmla="*/ 7410450 w 7569200"/>
              <a:gd name="connsiteY54" fmla="*/ 2560637 h 6858000"/>
              <a:gd name="connsiteX55" fmla="*/ 7400925 w 7569200"/>
              <a:gd name="connsiteY55" fmla="*/ 2613025 h 6858000"/>
              <a:gd name="connsiteX56" fmla="*/ 7391400 w 7569200"/>
              <a:gd name="connsiteY56" fmla="*/ 2671762 h 6858000"/>
              <a:gd name="connsiteX57" fmla="*/ 7389812 w 7569200"/>
              <a:gd name="connsiteY57" fmla="*/ 2741612 h 6858000"/>
              <a:gd name="connsiteX58" fmla="*/ 7391400 w 7569200"/>
              <a:gd name="connsiteY58" fmla="*/ 2809875 h 6858000"/>
              <a:gd name="connsiteX59" fmla="*/ 7400925 w 7569200"/>
              <a:gd name="connsiteY59" fmla="*/ 2868612 h 6858000"/>
              <a:gd name="connsiteX60" fmla="*/ 7410450 w 7569200"/>
              <a:gd name="connsiteY60" fmla="*/ 2922587 h 6858000"/>
              <a:gd name="connsiteX61" fmla="*/ 7424737 w 7569200"/>
              <a:gd name="connsiteY61" fmla="*/ 2967037 h 6858000"/>
              <a:gd name="connsiteX62" fmla="*/ 7442200 w 7569200"/>
              <a:gd name="connsiteY62" fmla="*/ 3009900 h 6858000"/>
              <a:gd name="connsiteX63" fmla="*/ 7459662 w 7569200"/>
              <a:gd name="connsiteY63" fmla="*/ 3046412 h 6858000"/>
              <a:gd name="connsiteX64" fmla="*/ 7478712 w 7569200"/>
              <a:gd name="connsiteY64" fmla="*/ 3084512 h 6858000"/>
              <a:gd name="connsiteX65" fmla="*/ 7497762 w 7569200"/>
              <a:gd name="connsiteY65" fmla="*/ 3121025 h 6858000"/>
              <a:gd name="connsiteX66" fmla="*/ 7516812 w 7569200"/>
              <a:gd name="connsiteY66" fmla="*/ 3160712 h 6858000"/>
              <a:gd name="connsiteX67" fmla="*/ 7532687 w 7569200"/>
              <a:gd name="connsiteY67" fmla="*/ 3201987 h 6858000"/>
              <a:gd name="connsiteX68" fmla="*/ 7546975 w 7569200"/>
              <a:gd name="connsiteY68" fmla="*/ 3248025 h 6858000"/>
              <a:gd name="connsiteX69" fmla="*/ 7558087 w 7569200"/>
              <a:gd name="connsiteY69" fmla="*/ 3300412 h 6858000"/>
              <a:gd name="connsiteX70" fmla="*/ 7566025 w 7569200"/>
              <a:gd name="connsiteY70" fmla="*/ 3360737 h 6858000"/>
              <a:gd name="connsiteX71" fmla="*/ 7569200 w 7569200"/>
              <a:gd name="connsiteY71" fmla="*/ 3427412 h 6858000"/>
              <a:gd name="connsiteX72" fmla="*/ 7566025 w 7569200"/>
              <a:gd name="connsiteY72" fmla="*/ 3497262 h 6858000"/>
              <a:gd name="connsiteX73" fmla="*/ 7558087 w 7569200"/>
              <a:gd name="connsiteY73" fmla="*/ 3557587 h 6858000"/>
              <a:gd name="connsiteX74" fmla="*/ 7546975 w 7569200"/>
              <a:gd name="connsiteY74" fmla="*/ 3609975 h 6858000"/>
              <a:gd name="connsiteX75" fmla="*/ 7532687 w 7569200"/>
              <a:gd name="connsiteY75" fmla="*/ 3656012 h 6858000"/>
              <a:gd name="connsiteX76" fmla="*/ 7516812 w 7569200"/>
              <a:gd name="connsiteY76" fmla="*/ 3697287 h 6858000"/>
              <a:gd name="connsiteX77" fmla="*/ 7497762 w 7569200"/>
              <a:gd name="connsiteY77" fmla="*/ 3736975 h 6858000"/>
              <a:gd name="connsiteX78" fmla="*/ 7459662 w 7569200"/>
              <a:gd name="connsiteY78" fmla="*/ 3811587 h 6858000"/>
              <a:gd name="connsiteX79" fmla="*/ 7442200 w 7569200"/>
              <a:gd name="connsiteY79" fmla="*/ 3848100 h 6858000"/>
              <a:gd name="connsiteX80" fmla="*/ 7424737 w 7569200"/>
              <a:gd name="connsiteY80" fmla="*/ 3890962 h 6858000"/>
              <a:gd name="connsiteX81" fmla="*/ 7410450 w 7569200"/>
              <a:gd name="connsiteY81" fmla="*/ 3935412 h 6858000"/>
              <a:gd name="connsiteX82" fmla="*/ 7400925 w 7569200"/>
              <a:gd name="connsiteY82" fmla="*/ 3987800 h 6858000"/>
              <a:gd name="connsiteX83" fmla="*/ 7391400 w 7569200"/>
              <a:gd name="connsiteY83" fmla="*/ 4048125 h 6858000"/>
              <a:gd name="connsiteX84" fmla="*/ 7389812 w 7569200"/>
              <a:gd name="connsiteY84" fmla="*/ 4116387 h 6858000"/>
              <a:gd name="connsiteX85" fmla="*/ 7391400 w 7569200"/>
              <a:gd name="connsiteY85" fmla="*/ 4186237 h 6858000"/>
              <a:gd name="connsiteX86" fmla="*/ 7400925 w 7569200"/>
              <a:gd name="connsiteY86" fmla="*/ 4244975 h 6858000"/>
              <a:gd name="connsiteX87" fmla="*/ 7410450 w 7569200"/>
              <a:gd name="connsiteY87" fmla="*/ 4297362 h 6858000"/>
              <a:gd name="connsiteX88" fmla="*/ 7424737 w 7569200"/>
              <a:gd name="connsiteY88" fmla="*/ 4343400 h 6858000"/>
              <a:gd name="connsiteX89" fmla="*/ 7442200 w 7569200"/>
              <a:gd name="connsiteY89" fmla="*/ 4386262 h 6858000"/>
              <a:gd name="connsiteX90" fmla="*/ 7459662 w 7569200"/>
              <a:gd name="connsiteY90" fmla="*/ 4424362 h 6858000"/>
              <a:gd name="connsiteX91" fmla="*/ 7497762 w 7569200"/>
              <a:gd name="connsiteY91" fmla="*/ 4498975 h 6858000"/>
              <a:gd name="connsiteX92" fmla="*/ 7516812 w 7569200"/>
              <a:gd name="connsiteY92" fmla="*/ 4537075 h 6858000"/>
              <a:gd name="connsiteX93" fmla="*/ 7532687 w 7569200"/>
              <a:gd name="connsiteY93" fmla="*/ 4579937 h 6858000"/>
              <a:gd name="connsiteX94" fmla="*/ 7546975 w 7569200"/>
              <a:gd name="connsiteY94" fmla="*/ 4625975 h 6858000"/>
              <a:gd name="connsiteX95" fmla="*/ 7558087 w 7569200"/>
              <a:gd name="connsiteY95" fmla="*/ 4678362 h 6858000"/>
              <a:gd name="connsiteX96" fmla="*/ 7566025 w 7569200"/>
              <a:gd name="connsiteY96" fmla="*/ 4738687 h 6858000"/>
              <a:gd name="connsiteX97" fmla="*/ 7569200 w 7569200"/>
              <a:gd name="connsiteY97" fmla="*/ 4806950 h 6858000"/>
              <a:gd name="connsiteX98" fmla="*/ 7566025 w 7569200"/>
              <a:gd name="connsiteY98" fmla="*/ 4875212 h 6858000"/>
              <a:gd name="connsiteX99" fmla="*/ 7558087 w 7569200"/>
              <a:gd name="connsiteY99" fmla="*/ 4935537 h 6858000"/>
              <a:gd name="connsiteX100" fmla="*/ 7546975 w 7569200"/>
              <a:gd name="connsiteY100" fmla="*/ 4987925 h 6858000"/>
              <a:gd name="connsiteX101" fmla="*/ 7532687 w 7569200"/>
              <a:gd name="connsiteY101" fmla="*/ 5033962 h 6858000"/>
              <a:gd name="connsiteX102" fmla="*/ 7516812 w 7569200"/>
              <a:gd name="connsiteY102" fmla="*/ 5075237 h 6858000"/>
              <a:gd name="connsiteX103" fmla="*/ 7497762 w 7569200"/>
              <a:gd name="connsiteY103" fmla="*/ 5114925 h 6858000"/>
              <a:gd name="connsiteX104" fmla="*/ 7478712 w 7569200"/>
              <a:gd name="connsiteY104" fmla="*/ 5149850 h 6858000"/>
              <a:gd name="connsiteX105" fmla="*/ 7459662 w 7569200"/>
              <a:gd name="connsiteY105" fmla="*/ 5186362 h 6858000"/>
              <a:gd name="connsiteX106" fmla="*/ 7442200 w 7569200"/>
              <a:gd name="connsiteY106" fmla="*/ 5226050 h 6858000"/>
              <a:gd name="connsiteX107" fmla="*/ 7424737 w 7569200"/>
              <a:gd name="connsiteY107" fmla="*/ 5268912 h 6858000"/>
              <a:gd name="connsiteX108" fmla="*/ 7410450 w 7569200"/>
              <a:gd name="connsiteY108" fmla="*/ 5313362 h 6858000"/>
              <a:gd name="connsiteX109" fmla="*/ 7400925 w 7569200"/>
              <a:gd name="connsiteY109" fmla="*/ 5365750 h 6858000"/>
              <a:gd name="connsiteX110" fmla="*/ 7391400 w 7569200"/>
              <a:gd name="connsiteY110" fmla="*/ 5426075 h 6858000"/>
              <a:gd name="connsiteX111" fmla="*/ 7389812 w 7569200"/>
              <a:gd name="connsiteY111" fmla="*/ 5494337 h 6858000"/>
              <a:gd name="connsiteX112" fmla="*/ 7391400 w 7569200"/>
              <a:gd name="connsiteY112" fmla="*/ 5562600 h 6858000"/>
              <a:gd name="connsiteX113" fmla="*/ 7400925 w 7569200"/>
              <a:gd name="connsiteY113" fmla="*/ 5622925 h 6858000"/>
              <a:gd name="connsiteX114" fmla="*/ 7410450 w 7569200"/>
              <a:gd name="connsiteY114" fmla="*/ 5675312 h 6858000"/>
              <a:gd name="connsiteX115" fmla="*/ 7424737 w 7569200"/>
              <a:gd name="connsiteY115" fmla="*/ 5721350 h 6858000"/>
              <a:gd name="connsiteX116" fmla="*/ 7442200 w 7569200"/>
              <a:gd name="connsiteY116" fmla="*/ 5762625 h 6858000"/>
              <a:gd name="connsiteX117" fmla="*/ 7459662 w 7569200"/>
              <a:gd name="connsiteY117" fmla="*/ 5802312 h 6858000"/>
              <a:gd name="connsiteX118" fmla="*/ 7478712 w 7569200"/>
              <a:gd name="connsiteY118" fmla="*/ 5840412 h 6858000"/>
              <a:gd name="connsiteX119" fmla="*/ 7497762 w 7569200"/>
              <a:gd name="connsiteY119" fmla="*/ 5876925 h 6858000"/>
              <a:gd name="connsiteX120" fmla="*/ 7516812 w 7569200"/>
              <a:gd name="connsiteY120" fmla="*/ 5915025 h 6858000"/>
              <a:gd name="connsiteX121" fmla="*/ 7532687 w 7569200"/>
              <a:gd name="connsiteY121" fmla="*/ 5956300 h 6858000"/>
              <a:gd name="connsiteX122" fmla="*/ 7546975 w 7569200"/>
              <a:gd name="connsiteY122" fmla="*/ 6003925 h 6858000"/>
              <a:gd name="connsiteX123" fmla="*/ 7558087 w 7569200"/>
              <a:gd name="connsiteY123" fmla="*/ 6056312 h 6858000"/>
              <a:gd name="connsiteX124" fmla="*/ 7566025 w 7569200"/>
              <a:gd name="connsiteY124" fmla="*/ 6113462 h 6858000"/>
              <a:gd name="connsiteX125" fmla="*/ 7569200 w 7569200"/>
              <a:gd name="connsiteY125" fmla="*/ 6183312 h 6858000"/>
              <a:gd name="connsiteX126" fmla="*/ 7566025 w 7569200"/>
              <a:gd name="connsiteY126" fmla="*/ 6251575 h 6858000"/>
              <a:gd name="connsiteX127" fmla="*/ 7558087 w 7569200"/>
              <a:gd name="connsiteY127" fmla="*/ 6311900 h 6858000"/>
              <a:gd name="connsiteX128" fmla="*/ 7546975 w 7569200"/>
              <a:gd name="connsiteY128" fmla="*/ 6361112 h 6858000"/>
              <a:gd name="connsiteX129" fmla="*/ 7532687 w 7569200"/>
              <a:gd name="connsiteY129" fmla="*/ 6407150 h 6858000"/>
              <a:gd name="connsiteX130" fmla="*/ 7516812 w 7569200"/>
              <a:gd name="connsiteY130" fmla="*/ 6448425 h 6858000"/>
              <a:gd name="connsiteX131" fmla="*/ 7499350 w 7569200"/>
              <a:gd name="connsiteY131" fmla="*/ 6488112 h 6858000"/>
              <a:gd name="connsiteX132" fmla="*/ 7481887 w 7569200"/>
              <a:gd name="connsiteY132" fmla="*/ 6523037 h 6858000"/>
              <a:gd name="connsiteX133" fmla="*/ 7462837 w 7569200"/>
              <a:gd name="connsiteY133" fmla="*/ 6561137 h 6858000"/>
              <a:gd name="connsiteX134" fmla="*/ 7443787 w 7569200"/>
              <a:gd name="connsiteY134" fmla="*/ 6597650 h 6858000"/>
              <a:gd name="connsiteX135" fmla="*/ 7427912 w 7569200"/>
              <a:gd name="connsiteY135" fmla="*/ 6640512 h 6858000"/>
              <a:gd name="connsiteX136" fmla="*/ 7412037 w 7569200"/>
              <a:gd name="connsiteY136" fmla="*/ 6683375 h 6858000"/>
              <a:gd name="connsiteX137" fmla="*/ 7402512 w 7569200"/>
              <a:gd name="connsiteY137" fmla="*/ 6735762 h 6858000"/>
              <a:gd name="connsiteX138" fmla="*/ 7394575 w 7569200"/>
              <a:gd name="connsiteY138" fmla="*/ 6791325 h 6858000"/>
              <a:gd name="connsiteX139" fmla="*/ 7389812 w 7569200"/>
              <a:gd name="connsiteY139" fmla="*/ 6858000 h 6858000"/>
              <a:gd name="connsiteX140" fmla="*/ 0 w 7569200"/>
              <a:gd name="connsiteY140" fmla="*/ 6858000 h 6858000"/>
              <a:gd name="connsiteX141" fmla="*/ 0 w 7569200"/>
              <a:gd name="connsiteY14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569200" h="6858000">
                <a:moveTo>
                  <a:pt x="0" y="0"/>
                </a:moveTo>
                <a:lnTo>
                  <a:pt x="7389812" y="0"/>
                </a:lnTo>
                <a:lnTo>
                  <a:pt x="7394575" y="66675"/>
                </a:lnTo>
                <a:lnTo>
                  <a:pt x="7402512" y="122237"/>
                </a:lnTo>
                <a:lnTo>
                  <a:pt x="7412037" y="174625"/>
                </a:lnTo>
                <a:lnTo>
                  <a:pt x="7427912" y="217487"/>
                </a:lnTo>
                <a:lnTo>
                  <a:pt x="7443787" y="260350"/>
                </a:lnTo>
                <a:lnTo>
                  <a:pt x="7462837" y="296862"/>
                </a:lnTo>
                <a:lnTo>
                  <a:pt x="7481887" y="334962"/>
                </a:lnTo>
                <a:lnTo>
                  <a:pt x="7499350" y="369887"/>
                </a:lnTo>
                <a:lnTo>
                  <a:pt x="7516812" y="409575"/>
                </a:lnTo>
                <a:lnTo>
                  <a:pt x="7532687" y="450850"/>
                </a:lnTo>
                <a:lnTo>
                  <a:pt x="7546975" y="496887"/>
                </a:lnTo>
                <a:lnTo>
                  <a:pt x="7558087" y="546100"/>
                </a:lnTo>
                <a:lnTo>
                  <a:pt x="7566025" y="606425"/>
                </a:lnTo>
                <a:lnTo>
                  <a:pt x="7569200" y="673100"/>
                </a:lnTo>
                <a:lnTo>
                  <a:pt x="7566025" y="744537"/>
                </a:lnTo>
                <a:lnTo>
                  <a:pt x="7558087" y="801687"/>
                </a:lnTo>
                <a:lnTo>
                  <a:pt x="7546975" y="854075"/>
                </a:lnTo>
                <a:lnTo>
                  <a:pt x="7532687" y="901700"/>
                </a:lnTo>
                <a:lnTo>
                  <a:pt x="7516812" y="942975"/>
                </a:lnTo>
                <a:lnTo>
                  <a:pt x="7497762" y="981075"/>
                </a:lnTo>
                <a:lnTo>
                  <a:pt x="7478712" y="1017587"/>
                </a:lnTo>
                <a:lnTo>
                  <a:pt x="7459662" y="1055687"/>
                </a:lnTo>
                <a:lnTo>
                  <a:pt x="7442200" y="1095375"/>
                </a:lnTo>
                <a:lnTo>
                  <a:pt x="7424737" y="1136650"/>
                </a:lnTo>
                <a:lnTo>
                  <a:pt x="7410450" y="1182687"/>
                </a:lnTo>
                <a:lnTo>
                  <a:pt x="7400925" y="1235075"/>
                </a:lnTo>
                <a:lnTo>
                  <a:pt x="7391400" y="1295400"/>
                </a:lnTo>
                <a:lnTo>
                  <a:pt x="7389812" y="1363662"/>
                </a:lnTo>
                <a:lnTo>
                  <a:pt x="7391400" y="1431925"/>
                </a:lnTo>
                <a:lnTo>
                  <a:pt x="7400925" y="1492250"/>
                </a:lnTo>
                <a:lnTo>
                  <a:pt x="7410450" y="1544637"/>
                </a:lnTo>
                <a:lnTo>
                  <a:pt x="7424737" y="1589087"/>
                </a:lnTo>
                <a:lnTo>
                  <a:pt x="7442200" y="1631950"/>
                </a:lnTo>
                <a:lnTo>
                  <a:pt x="7459662" y="1671637"/>
                </a:lnTo>
                <a:lnTo>
                  <a:pt x="7478712" y="1708150"/>
                </a:lnTo>
                <a:lnTo>
                  <a:pt x="7497762" y="1743075"/>
                </a:lnTo>
                <a:lnTo>
                  <a:pt x="7516812" y="1782762"/>
                </a:lnTo>
                <a:lnTo>
                  <a:pt x="7532687" y="1824037"/>
                </a:lnTo>
                <a:lnTo>
                  <a:pt x="7546975" y="1870075"/>
                </a:lnTo>
                <a:lnTo>
                  <a:pt x="7558087" y="1922462"/>
                </a:lnTo>
                <a:lnTo>
                  <a:pt x="7566025" y="1982787"/>
                </a:lnTo>
                <a:lnTo>
                  <a:pt x="7569200" y="2051050"/>
                </a:lnTo>
                <a:lnTo>
                  <a:pt x="7566025" y="2119312"/>
                </a:lnTo>
                <a:lnTo>
                  <a:pt x="7558087" y="2179637"/>
                </a:lnTo>
                <a:lnTo>
                  <a:pt x="7546975" y="2232025"/>
                </a:lnTo>
                <a:lnTo>
                  <a:pt x="7532687" y="2278062"/>
                </a:lnTo>
                <a:lnTo>
                  <a:pt x="7516812" y="2319337"/>
                </a:lnTo>
                <a:lnTo>
                  <a:pt x="7497762" y="2359025"/>
                </a:lnTo>
                <a:lnTo>
                  <a:pt x="7478712" y="2395537"/>
                </a:lnTo>
                <a:lnTo>
                  <a:pt x="7459662" y="2433637"/>
                </a:lnTo>
                <a:lnTo>
                  <a:pt x="7442200" y="2471737"/>
                </a:lnTo>
                <a:lnTo>
                  <a:pt x="7424737" y="2513012"/>
                </a:lnTo>
                <a:lnTo>
                  <a:pt x="7410450" y="2560637"/>
                </a:lnTo>
                <a:lnTo>
                  <a:pt x="7400925" y="2613025"/>
                </a:lnTo>
                <a:lnTo>
                  <a:pt x="7391400" y="2671762"/>
                </a:lnTo>
                <a:lnTo>
                  <a:pt x="7389812" y="2741612"/>
                </a:lnTo>
                <a:lnTo>
                  <a:pt x="7391400" y="2809875"/>
                </a:lnTo>
                <a:lnTo>
                  <a:pt x="7400925" y="2868612"/>
                </a:lnTo>
                <a:lnTo>
                  <a:pt x="7410450" y="2922587"/>
                </a:lnTo>
                <a:lnTo>
                  <a:pt x="7424737" y="2967037"/>
                </a:lnTo>
                <a:lnTo>
                  <a:pt x="7442200" y="3009900"/>
                </a:lnTo>
                <a:lnTo>
                  <a:pt x="7459662" y="3046412"/>
                </a:lnTo>
                <a:lnTo>
                  <a:pt x="7478712" y="3084512"/>
                </a:lnTo>
                <a:lnTo>
                  <a:pt x="7497762" y="3121025"/>
                </a:lnTo>
                <a:lnTo>
                  <a:pt x="7516812" y="3160712"/>
                </a:lnTo>
                <a:lnTo>
                  <a:pt x="7532687" y="3201987"/>
                </a:lnTo>
                <a:lnTo>
                  <a:pt x="7546975" y="3248025"/>
                </a:lnTo>
                <a:lnTo>
                  <a:pt x="7558087" y="3300412"/>
                </a:lnTo>
                <a:lnTo>
                  <a:pt x="7566025" y="3360737"/>
                </a:lnTo>
                <a:lnTo>
                  <a:pt x="7569200" y="3427412"/>
                </a:lnTo>
                <a:lnTo>
                  <a:pt x="7566025" y="3497262"/>
                </a:lnTo>
                <a:lnTo>
                  <a:pt x="7558087" y="3557587"/>
                </a:lnTo>
                <a:lnTo>
                  <a:pt x="7546975" y="3609975"/>
                </a:lnTo>
                <a:lnTo>
                  <a:pt x="7532687" y="3656012"/>
                </a:lnTo>
                <a:lnTo>
                  <a:pt x="7516812" y="3697287"/>
                </a:lnTo>
                <a:lnTo>
                  <a:pt x="7497762" y="3736975"/>
                </a:lnTo>
                <a:lnTo>
                  <a:pt x="7459662" y="3811587"/>
                </a:lnTo>
                <a:lnTo>
                  <a:pt x="7442200" y="3848100"/>
                </a:lnTo>
                <a:lnTo>
                  <a:pt x="7424737" y="3890962"/>
                </a:lnTo>
                <a:lnTo>
                  <a:pt x="7410450" y="3935412"/>
                </a:lnTo>
                <a:lnTo>
                  <a:pt x="7400925" y="3987800"/>
                </a:lnTo>
                <a:lnTo>
                  <a:pt x="7391400" y="4048125"/>
                </a:lnTo>
                <a:lnTo>
                  <a:pt x="7389812" y="4116387"/>
                </a:lnTo>
                <a:lnTo>
                  <a:pt x="7391400" y="4186237"/>
                </a:lnTo>
                <a:lnTo>
                  <a:pt x="7400925" y="4244975"/>
                </a:lnTo>
                <a:lnTo>
                  <a:pt x="7410450" y="4297362"/>
                </a:lnTo>
                <a:lnTo>
                  <a:pt x="7424737" y="4343400"/>
                </a:lnTo>
                <a:lnTo>
                  <a:pt x="7442200" y="4386262"/>
                </a:lnTo>
                <a:lnTo>
                  <a:pt x="7459662" y="4424362"/>
                </a:lnTo>
                <a:lnTo>
                  <a:pt x="7497762" y="4498975"/>
                </a:lnTo>
                <a:lnTo>
                  <a:pt x="7516812" y="4537075"/>
                </a:lnTo>
                <a:lnTo>
                  <a:pt x="7532687" y="4579937"/>
                </a:lnTo>
                <a:lnTo>
                  <a:pt x="7546975" y="4625975"/>
                </a:lnTo>
                <a:lnTo>
                  <a:pt x="7558087" y="4678362"/>
                </a:lnTo>
                <a:lnTo>
                  <a:pt x="7566025" y="4738687"/>
                </a:lnTo>
                <a:lnTo>
                  <a:pt x="7569200" y="4806950"/>
                </a:lnTo>
                <a:lnTo>
                  <a:pt x="7566025" y="4875212"/>
                </a:lnTo>
                <a:lnTo>
                  <a:pt x="7558087" y="4935537"/>
                </a:lnTo>
                <a:lnTo>
                  <a:pt x="7546975" y="4987925"/>
                </a:lnTo>
                <a:lnTo>
                  <a:pt x="7532687" y="5033962"/>
                </a:lnTo>
                <a:lnTo>
                  <a:pt x="7516812" y="5075237"/>
                </a:lnTo>
                <a:lnTo>
                  <a:pt x="7497762" y="5114925"/>
                </a:lnTo>
                <a:lnTo>
                  <a:pt x="7478712" y="5149850"/>
                </a:lnTo>
                <a:lnTo>
                  <a:pt x="7459662" y="5186362"/>
                </a:lnTo>
                <a:lnTo>
                  <a:pt x="7442200" y="5226050"/>
                </a:lnTo>
                <a:lnTo>
                  <a:pt x="7424737" y="5268912"/>
                </a:lnTo>
                <a:lnTo>
                  <a:pt x="7410450" y="5313362"/>
                </a:lnTo>
                <a:lnTo>
                  <a:pt x="7400925" y="5365750"/>
                </a:lnTo>
                <a:lnTo>
                  <a:pt x="7391400" y="5426075"/>
                </a:lnTo>
                <a:lnTo>
                  <a:pt x="7389812" y="5494337"/>
                </a:lnTo>
                <a:lnTo>
                  <a:pt x="7391400" y="5562600"/>
                </a:lnTo>
                <a:lnTo>
                  <a:pt x="7400925" y="5622925"/>
                </a:lnTo>
                <a:lnTo>
                  <a:pt x="7410450" y="5675312"/>
                </a:lnTo>
                <a:lnTo>
                  <a:pt x="7424737" y="5721350"/>
                </a:lnTo>
                <a:lnTo>
                  <a:pt x="7442200" y="5762625"/>
                </a:lnTo>
                <a:lnTo>
                  <a:pt x="7459662" y="5802312"/>
                </a:lnTo>
                <a:lnTo>
                  <a:pt x="7478712" y="5840412"/>
                </a:lnTo>
                <a:lnTo>
                  <a:pt x="7497762" y="5876925"/>
                </a:lnTo>
                <a:lnTo>
                  <a:pt x="7516812" y="5915025"/>
                </a:lnTo>
                <a:lnTo>
                  <a:pt x="7532687" y="5956300"/>
                </a:lnTo>
                <a:lnTo>
                  <a:pt x="7546975" y="6003925"/>
                </a:lnTo>
                <a:lnTo>
                  <a:pt x="7558087" y="6056312"/>
                </a:lnTo>
                <a:lnTo>
                  <a:pt x="7566025" y="6113462"/>
                </a:lnTo>
                <a:lnTo>
                  <a:pt x="7569200" y="6183312"/>
                </a:lnTo>
                <a:lnTo>
                  <a:pt x="7566025" y="6251575"/>
                </a:lnTo>
                <a:lnTo>
                  <a:pt x="7558087" y="6311900"/>
                </a:lnTo>
                <a:lnTo>
                  <a:pt x="7546975" y="6361112"/>
                </a:lnTo>
                <a:lnTo>
                  <a:pt x="7532687" y="6407150"/>
                </a:lnTo>
                <a:lnTo>
                  <a:pt x="7516812" y="6448425"/>
                </a:lnTo>
                <a:lnTo>
                  <a:pt x="7499350" y="6488112"/>
                </a:lnTo>
                <a:lnTo>
                  <a:pt x="7481887" y="6523037"/>
                </a:lnTo>
                <a:lnTo>
                  <a:pt x="7462837" y="6561137"/>
                </a:lnTo>
                <a:lnTo>
                  <a:pt x="7443787" y="6597650"/>
                </a:lnTo>
                <a:lnTo>
                  <a:pt x="7427912" y="6640512"/>
                </a:lnTo>
                <a:lnTo>
                  <a:pt x="7412037" y="6683375"/>
                </a:lnTo>
                <a:lnTo>
                  <a:pt x="7402512" y="6735762"/>
                </a:lnTo>
                <a:lnTo>
                  <a:pt x="7394575" y="6791325"/>
                </a:lnTo>
                <a:lnTo>
                  <a:pt x="7389812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88" y="382385"/>
            <a:ext cx="4511923" cy="1492132"/>
          </a:xfrm>
        </p:spPr>
        <p:txBody>
          <a:bodyPr>
            <a:normAutofit/>
          </a:bodyPr>
          <a:lstStyle/>
          <a:p>
            <a:pPr>
              <a:defRPr sz="3600" b="1">
                <a:solidFill>
                  <a:srgbClr val="4B0082"/>
                </a:solidFill>
              </a:defRPr>
            </a:pPr>
            <a:r>
              <a:rPr lang="en-US" dirty="0"/>
              <a:t>Introduction</a:t>
            </a:r>
            <a:endParaRPr lang="en-US" dirty="0"/>
          </a:p>
        </p:txBody>
      </p:sp>
      <p:sp>
        <p:nvSpPr>
          <p:cNvPr id="20" name="Rectangle 1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/>
          <p:cNvGraphicFramePr>
            <a:graphicFrameLocks noGrp="1"/>
          </p:cNvGraphicFramePr>
          <p:nvPr>
            <p:ph idx="1"/>
          </p:nvPr>
        </p:nvGraphicFramePr>
        <p:xfrm>
          <a:off x="573788" y="2286001"/>
          <a:ext cx="4511923" cy="35935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8758" y="645107"/>
            <a:ext cx="6670731" cy="1152162"/>
          </a:xfrm>
        </p:spPr>
        <p:txBody>
          <a:bodyPr anchor="t">
            <a:normAutofit/>
          </a:bodyPr>
          <a:lstStyle/>
          <a:p>
            <a:pPr>
              <a:defRPr sz="3600" b="1">
                <a:solidFill>
                  <a:srgbClr val="4B0082"/>
                </a:solidFill>
              </a:defRPr>
            </a:pPr>
            <a:r>
              <a:rPr lang="en-US" sz="3500" dirty="0">
                <a:cs typeface="Times New Roman" panose="02020603050405020304" pitchFamily="18" charset="0"/>
              </a:rPr>
              <a:t>Who was Amita </a:t>
            </a:r>
            <a:r>
              <a:rPr lang="en-US" sz="3500" dirty="0" err="1">
                <a:cs typeface="Times New Roman" panose="02020603050405020304" pitchFamily="18" charset="0"/>
              </a:rPr>
              <a:t>Bhose</a:t>
            </a:r>
            <a:r>
              <a:rPr lang="en-US" sz="3500" dirty="0">
                <a:cs typeface="Times New Roman" panose="02020603050405020304" pitchFamily="18" charset="0"/>
              </a:rPr>
              <a:t>?</a:t>
            </a:r>
            <a:endParaRPr lang="en-US" sz="3500" dirty="0"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8759" y="2286001"/>
            <a:ext cx="2538247" cy="394084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1700"/>
              <a:t>Born in 1933 in Calcutta, India, into a highly intellectual family.</a:t>
            </a:r>
            <a:endParaRPr lang="en-US" sz="1700"/>
          </a:p>
          <a:p>
            <a:pPr>
              <a:lnSpc>
                <a:spcPct val="100000"/>
              </a:lnSpc>
            </a:pPr>
            <a:r>
              <a:rPr lang="en-US" sz="1700"/>
              <a:t>Her relatives worked closely with Mahatma Gandhi and were involved in politics, science, and the arts.</a:t>
            </a:r>
            <a:endParaRPr lang="en-US" sz="1700"/>
          </a:p>
          <a:p>
            <a:pPr>
              <a:lnSpc>
                <a:spcPct val="100000"/>
              </a:lnSpc>
            </a:pPr>
            <a:r>
              <a:rPr lang="en-US" sz="1700"/>
              <a:t>Amita graduated in Math, Physics, and Chemistry. But her real passion? Language, literature, and cultural exchange.</a:t>
            </a:r>
            <a:endParaRPr lang="en-US" sz="1700"/>
          </a:p>
        </p:txBody>
      </p:sp>
      <p:pic>
        <p:nvPicPr>
          <p:cNvPr id="5" name="Picture 4" descr="A group of people posing for a photo&#10;&#10;AI-generated content may be incorrect.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3959604" y="2001383"/>
            <a:ext cx="4496598" cy="288149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white"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897" y="191193"/>
            <a:ext cx="2333752" cy="1231049"/>
          </a:xfrm>
        </p:spPr>
        <p:txBody>
          <a:bodyPr anchor="b">
            <a:normAutofit/>
          </a:bodyPr>
          <a:lstStyle/>
          <a:p>
            <a:pPr algn="ctr">
              <a:defRPr sz="3600" b="1">
                <a:solidFill>
                  <a:srgbClr val="4B0082"/>
                </a:solidFill>
              </a:defRPr>
            </a:pPr>
            <a:r>
              <a:rPr lang="en-US" sz="1700">
                <a:cs typeface="Times New Roman" panose="02020603050405020304" pitchFamily="18" charset="0"/>
              </a:rPr>
              <a:t>First Encounter</a:t>
            </a:r>
            <a:br>
              <a:rPr lang="en-US" sz="1700">
                <a:cs typeface="Times New Roman" panose="02020603050405020304" pitchFamily="18" charset="0"/>
              </a:rPr>
            </a:br>
            <a:br>
              <a:rPr lang="en-US" sz="1700">
                <a:cs typeface="Times New Roman" panose="02020603050405020304" pitchFamily="18" charset="0"/>
              </a:rPr>
            </a:br>
            <a:r>
              <a:rPr lang="en-US" sz="1700">
                <a:cs typeface="Times New Roman" panose="02020603050405020304" pitchFamily="18" charset="0"/>
              </a:rPr>
              <a:t> with Eminescu AND ROMANIA </a:t>
            </a:r>
            <a:endParaRPr lang="en-US" sz="1700" dirty="0"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897" y="1613434"/>
            <a:ext cx="2333751" cy="4594953"/>
          </a:xfrm>
        </p:spPr>
        <p:txBody>
          <a:bodyPr>
            <a:normAutofit/>
          </a:bodyPr>
          <a:lstStyle/>
          <a:p>
            <a:r>
              <a:rPr lang="en-US" sz="1400"/>
              <a:t>In 1959, she came to Romania with her husband.</a:t>
            </a:r>
            <a:endParaRPr lang="en-US" sz="1400"/>
          </a:p>
          <a:p>
            <a:r>
              <a:rPr lang="en-US" sz="1400"/>
              <a:t>She enrolled in a Romanian language course — and discovered the poem </a:t>
            </a:r>
            <a:r>
              <a:rPr lang="en-US" sz="1400" i="1"/>
              <a:t>“Ce te legeni, codrule”</a:t>
            </a:r>
            <a:r>
              <a:rPr lang="en-US" sz="1400"/>
              <a:t>.</a:t>
            </a:r>
            <a:endParaRPr lang="en-US" sz="1400"/>
          </a:p>
          <a:p>
            <a:r>
              <a:rPr lang="en-US" sz="1400"/>
              <a:t>That poem changed everything.</a:t>
            </a:r>
            <a:endParaRPr lang="en-US" sz="1400"/>
          </a:p>
          <a:p>
            <a:r>
              <a:rPr lang="en-US" sz="1400"/>
              <a:t>It sparked a lifelong fascination with Mihai Eminescu’s work.</a:t>
            </a:r>
            <a:endParaRPr lang="en-US" sz="1400" dirty="0"/>
          </a:p>
        </p:txBody>
      </p:sp>
      <p:sp>
        <p:nvSpPr>
          <p:cNvPr id="14" name="Rectangle 13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028950" y="643467"/>
            <a:ext cx="5543550" cy="55649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group of people standing outside a building&#10;&#10;AI-generated content may be incorrect.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33811" y="1914824"/>
            <a:ext cx="4556088" cy="302220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8759" y="645107"/>
            <a:ext cx="2538247" cy="1640894"/>
          </a:xfrm>
        </p:spPr>
        <p:txBody>
          <a:bodyPr anchor="t">
            <a:normAutofit/>
          </a:bodyPr>
          <a:lstStyle/>
          <a:p>
            <a:pPr>
              <a:defRPr sz="3600" b="1">
                <a:solidFill>
                  <a:srgbClr val="4B0082"/>
                </a:solidFill>
              </a:defRPr>
            </a:pPr>
            <a:r>
              <a:rPr lang="en-US" sz="3500" dirty="0"/>
              <a:t>Her Cultural Mission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8759" y="2286001"/>
            <a:ext cx="2538247" cy="394084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1600"/>
              <a:t>Back in India, she became a cultural journalist and began writing about Romanian literature.</a:t>
            </a:r>
            <a:endParaRPr lang="en-US" sz="1600"/>
          </a:p>
          <a:p>
            <a:pPr>
              <a:lnSpc>
                <a:spcPct val="100000"/>
              </a:lnSpc>
            </a:pPr>
            <a:r>
              <a:rPr lang="en-US" sz="1600"/>
              <a:t>She published in both Bengali and English.</a:t>
            </a:r>
            <a:endParaRPr lang="en-US" sz="1600"/>
          </a:p>
          <a:p>
            <a:pPr>
              <a:lnSpc>
                <a:spcPct val="100000"/>
              </a:lnSpc>
            </a:pPr>
            <a:r>
              <a:rPr lang="en-US" sz="1600"/>
              <a:t>She joined major cultural associations in India and abroad.</a:t>
            </a:r>
            <a:endParaRPr lang="en-US" sz="1600"/>
          </a:p>
          <a:p>
            <a:pPr>
              <a:lnSpc>
                <a:spcPct val="100000"/>
              </a:lnSpc>
            </a:pPr>
            <a:r>
              <a:rPr lang="en-US" sz="1600"/>
              <a:t>Her mission: build bridges between Romanian and Indian culture.</a:t>
            </a:r>
            <a:endParaRPr lang="en-US" sz="1600"/>
          </a:p>
        </p:txBody>
      </p:sp>
      <p:pic>
        <p:nvPicPr>
          <p:cNvPr id="7" name="Picture 6" descr="A group of people standing together&#10;&#10;AI-generated content may be incorrect.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59604" y="1988230"/>
            <a:ext cx="4496598" cy="29078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88" y="382385"/>
            <a:ext cx="4511923" cy="1492132"/>
          </a:xfrm>
        </p:spPr>
        <p:txBody>
          <a:bodyPr>
            <a:normAutofit/>
          </a:bodyPr>
          <a:lstStyle/>
          <a:p>
            <a:pPr>
              <a:defRPr sz="3600" b="1">
                <a:solidFill>
                  <a:srgbClr val="4B0082"/>
                </a:solidFill>
              </a:defRPr>
            </a:pPr>
            <a:r>
              <a:rPr lang="en-US" sz="3600"/>
              <a:t>Translating Eminescu</a:t>
            </a:r>
            <a:endParaRPr lang="en-US" sz="3600"/>
          </a:p>
        </p:txBody>
      </p:sp>
      <p:sp>
        <p:nvSpPr>
          <p:cNvPr id="12" name="Rectangle 1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2286001"/>
            <a:ext cx="4511923" cy="3593591"/>
          </a:xfrm>
        </p:spPr>
        <p:txBody>
          <a:bodyPr>
            <a:normAutofit/>
          </a:bodyPr>
          <a:lstStyle/>
          <a:p>
            <a:r>
              <a:rPr lang="en-US"/>
              <a:t>In 1969, she published </a:t>
            </a:r>
            <a:r>
              <a:rPr lang="en-US" i="1"/>
              <a:t>Eminescu: Kavita</a:t>
            </a:r>
            <a:r>
              <a:rPr lang="en-US"/>
              <a:t> – a collection of 35 of his poems, translated into Bengali.</a:t>
            </a:r>
            <a:endParaRPr lang="en-US"/>
          </a:p>
          <a:p>
            <a:r>
              <a:rPr lang="en-US"/>
              <a:t>This was the </a:t>
            </a:r>
            <a:r>
              <a:rPr lang="en-US" b="1"/>
              <a:t>first Eminescu translation in India</a:t>
            </a:r>
            <a:r>
              <a:rPr lang="en-US"/>
              <a:t> and only the second in all of Asia.</a:t>
            </a:r>
            <a:endParaRPr lang="en-US"/>
          </a:p>
          <a:p>
            <a:r>
              <a:rPr lang="en-US"/>
              <a:t>She said: </a:t>
            </a:r>
            <a:r>
              <a:rPr lang="en-US" i="1"/>
              <a:t>“I didn’t just translate words — I tried to live his anguish, to understand the soul behind the lines.”</a:t>
            </a:r>
            <a:endParaRPr lang="en-US" dirty="0"/>
          </a:p>
        </p:txBody>
      </p:sp>
      <p:pic>
        <p:nvPicPr>
          <p:cNvPr id="5" name="Picture 4" descr="A person typing on a typewriter&#10;&#10;AI-generated content may be incorrect."/>
          <p:cNvPicPr>
            <a:picLocks noChangeAspect="1"/>
          </p:cNvPicPr>
          <p:nvPr/>
        </p:nvPicPr>
        <p:blipFill>
          <a:blip r:embed="rId1"/>
          <a:srcRect l="11265" r="9761"/>
          <a:stretch>
            <a:fillRect/>
          </a:stretch>
        </p:blipFill>
        <p:spPr>
          <a:xfrm>
            <a:off x="5085711" y="10"/>
            <a:ext cx="4058289" cy="6857990"/>
          </a:xfrm>
          <a:custGeom>
            <a:avLst/>
            <a:gdLst/>
            <a:ahLst/>
            <a:cxnLst/>
            <a:rect l="l" t="t" r="r" b="b"/>
            <a:pathLst>
              <a:path w="4802188" h="6858000">
                <a:moveTo>
                  <a:pt x="0" y="0"/>
                </a:moveTo>
                <a:lnTo>
                  <a:pt x="4802188" y="0"/>
                </a:lnTo>
                <a:lnTo>
                  <a:pt x="4802188" y="6858000"/>
                </a:lnTo>
                <a:lnTo>
                  <a:pt x="0" y="6858000"/>
                </a:lnTo>
                <a:lnTo>
                  <a:pt x="4763" y="6791325"/>
                </a:lnTo>
                <a:lnTo>
                  <a:pt x="12700" y="6735762"/>
                </a:lnTo>
                <a:lnTo>
                  <a:pt x="22225" y="6683375"/>
                </a:lnTo>
                <a:lnTo>
                  <a:pt x="38100" y="6640512"/>
                </a:lnTo>
                <a:lnTo>
                  <a:pt x="53975" y="6597650"/>
                </a:lnTo>
                <a:lnTo>
                  <a:pt x="73025" y="6561137"/>
                </a:lnTo>
                <a:lnTo>
                  <a:pt x="92075" y="6523037"/>
                </a:lnTo>
                <a:lnTo>
                  <a:pt x="109538" y="6488112"/>
                </a:lnTo>
                <a:lnTo>
                  <a:pt x="127000" y="6448425"/>
                </a:lnTo>
                <a:lnTo>
                  <a:pt x="142875" y="6407150"/>
                </a:lnTo>
                <a:lnTo>
                  <a:pt x="157163" y="6361112"/>
                </a:lnTo>
                <a:lnTo>
                  <a:pt x="168275" y="6311900"/>
                </a:lnTo>
                <a:lnTo>
                  <a:pt x="176213" y="6251575"/>
                </a:lnTo>
                <a:lnTo>
                  <a:pt x="179388" y="6183312"/>
                </a:lnTo>
                <a:lnTo>
                  <a:pt x="176213" y="6113462"/>
                </a:lnTo>
                <a:lnTo>
                  <a:pt x="168275" y="6056312"/>
                </a:lnTo>
                <a:lnTo>
                  <a:pt x="157163" y="6003925"/>
                </a:lnTo>
                <a:lnTo>
                  <a:pt x="142875" y="5956300"/>
                </a:lnTo>
                <a:lnTo>
                  <a:pt x="127000" y="5915025"/>
                </a:lnTo>
                <a:lnTo>
                  <a:pt x="107950" y="5876925"/>
                </a:lnTo>
                <a:lnTo>
                  <a:pt x="88900" y="5840412"/>
                </a:lnTo>
                <a:lnTo>
                  <a:pt x="69850" y="5802312"/>
                </a:lnTo>
                <a:lnTo>
                  <a:pt x="52388" y="5762625"/>
                </a:lnTo>
                <a:lnTo>
                  <a:pt x="34925" y="5721350"/>
                </a:lnTo>
                <a:lnTo>
                  <a:pt x="20638" y="5675312"/>
                </a:lnTo>
                <a:lnTo>
                  <a:pt x="11113" y="5622925"/>
                </a:lnTo>
                <a:lnTo>
                  <a:pt x="1588" y="5562600"/>
                </a:lnTo>
                <a:lnTo>
                  <a:pt x="0" y="5494337"/>
                </a:lnTo>
                <a:lnTo>
                  <a:pt x="1588" y="5426075"/>
                </a:lnTo>
                <a:lnTo>
                  <a:pt x="11113" y="5365750"/>
                </a:lnTo>
                <a:lnTo>
                  <a:pt x="20638" y="5313362"/>
                </a:lnTo>
                <a:lnTo>
                  <a:pt x="34925" y="5268912"/>
                </a:lnTo>
                <a:lnTo>
                  <a:pt x="52388" y="5226050"/>
                </a:lnTo>
                <a:lnTo>
                  <a:pt x="69850" y="5186362"/>
                </a:lnTo>
                <a:lnTo>
                  <a:pt x="88900" y="5149850"/>
                </a:lnTo>
                <a:lnTo>
                  <a:pt x="107950" y="5114925"/>
                </a:lnTo>
                <a:lnTo>
                  <a:pt x="127000" y="5075237"/>
                </a:lnTo>
                <a:lnTo>
                  <a:pt x="142875" y="5033962"/>
                </a:lnTo>
                <a:lnTo>
                  <a:pt x="157163" y="4987925"/>
                </a:lnTo>
                <a:lnTo>
                  <a:pt x="168275" y="4935537"/>
                </a:lnTo>
                <a:lnTo>
                  <a:pt x="176213" y="4875212"/>
                </a:lnTo>
                <a:lnTo>
                  <a:pt x="179388" y="4806950"/>
                </a:lnTo>
                <a:lnTo>
                  <a:pt x="176213" y="4738687"/>
                </a:lnTo>
                <a:lnTo>
                  <a:pt x="168275" y="4678362"/>
                </a:lnTo>
                <a:lnTo>
                  <a:pt x="157163" y="4625975"/>
                </a:lnTo>
                <a:lnTo>
                  <a:pt x="142875" y="4579937"/>
                </a:lnTo>
                <a:lnTo>
                  <a:pt x="127000" y="4537075"/>
                </a:lnTo>
                <a:lnTo>
                  <a:pt x="107950" y="4498975"/>
                </a:lnTo>
                <a:lnTo>
                  <a:pt x="69850" y="4424362"/>
                </a:lnTo>
                <a:lnTo>
                  <a:pt x="52388" y="4386262"/>
                </a:lnTo>
                <a:lnTo>
                  <a:pt x="34925" y="4343400"/>
                </a:lnTo>
                <a:lnTo>
                  <a:pt x="20638" y="4297362"/>
                </a:lnTo>
                <a:lnTo>
                  <a:pt x="11113" y="4244975"/>
                </a:lnTo>
                <a:lnTo>
                  <a:pt x="1588" y="4186237"/>
                </a:lnTo>
                <a:lnTo>
                  <a:pt x="0" y="4116387"/>
                </a:lnTo>
                <a:lnTo>
                  <a:pt x="1588" y="4048125"/>
                </a:lnTo>
                <a:lnTo>
                  <a:pt x="11113" y="3987800"/>
                </a:lnTo>
                <a:lnTo>
                  <a:pt x="20638" y="3935412"/>
                </a:lnTo>
                <a:lnTo>
                  <a:pt x="34925" y="3890962"/>
                </a:lnTo>
                <a:lnTo>
                  <a:pt x="52388" y="3848100"/>
                </a:lnTo>
                <a:lnTo>
                  <a:pt x="69850" y="3811587"/>
                </a:lnTo>
                <a:lnTo>
                  <a:pt x="107950" y="3736975"/>
                </a:lnTo>
                <a:lnTo>
                  <a:pt x="127000" y="3697287"/>
                </a:lnTo>
                <a:lnTo>
                  <a:pt x="142875" y="3656012"/>
                </a:lnTo>
                <a:lnTo>
                  <a:pt x="157163" y="3609975"/>
                </a:lnTo>
                <a:lnTo>
                  <a:pt x="168275" y="3557587"/>
                </a:lnTo>
                <a:lnTo>
                  <a:pt x="176213" y="3497262"/>
                </a:lnTo>
                <a:lnTo>
                  <a:pt x="179388" y="3427412"/>
                </a:lnTo>
                <a:lnTo>
                  <a:pt x="176213" y="3360737"/>
                </a:lnTo>
                <a:lnTo>
                  <a:pt x="168275" y="3300412"/>
                </a:lnTo>
                <a:lnTo>
                  <a:pt x="157163" y="3248025"/>
                </a:lnTo>
                <a:lnTo>
                  <a:pt x="142875" y="3201987"/>
                </a:lnTo>
                <a:lnTo>
                  <a:pt x="127000" y="3160712"/>
                </a:lnTo>
                <a:lnTo>
                  <a:pt x="107950" y="3121025"/>
                </a:lnTo>
                <a:lnTo>
                  <a:pt x="88900" y="3084512"/>
                </a:lnTo>
                <a:lnTo>
                  <a:pt x="69850" y="3046412"/>
                </a:lnTo>
                <a:lnTo>
                  <a:pt x="52388" y="3009900"/>
                </a:lnTo>
                <a:lnTo>
                  <a:pt x="34925" y="2967037"/>
                </a:lnTo>
                <a:lnTo>
                  <a:pt x="20638" y="2922587"/>
                </a:lnTo>
                <a:lnTo>
                  <a:pt x="11113" y="2868612"/>
                </a:lnTo>
                <a:lnTo>
                  <a:pt x="1588" y="2809875"/>
                </a:lnTo>
                <a:lnTo>
                  <a:pt x="0" y="2741612"/>
                </a:lnTo>
                <a:lnTo>
                  <a:pt x="1588" y="2671762"/>
                </a:lnTo>
                <a:lnTo>
                  <a:pt x="11113" y="2613025"/>
                </a:lnTo>
                <a:lnTo>
                  <a:pt x="20638" y="2560637"/>
                </a:lnTo>
                <a:lnTo>
                  <a:pt x="34925" y="2513012"/>
                </a:lnTo>
                <a:lnTo>
                  <a:pt x="52388" y="2471737"/>
                </a:lnTo>
                <a:lnTo>
                  <a:pt x="69850" y="2433637"/>
                </a:lnTo>
                <a:lnTo>
                  <a:pt x="88900" y="2395537"/>
                </a:lnTo>
                <a:lnTo>
                  <a:pt x="107950" y="2359025"/>
                </a:lnTo>
                <a:lnTo>
                  <a:pt x="127000" y="2319337"/>
                </a:lnTo>
                <a:lnTo>
                  <a:pt x="142875" y="2278062"/>
                </a:lnTo>
                <a:lnTo>
                  <a:pt x="157163" y="2232025"/>
                </a:lnTo>
                <a:lnTo>
                  <a:pt x="168275" y="2179637"/>
                </a:lnTo>
                <a:lnTo>
                  <a:pt x="176213" y="2119312"/>
                </a:lnTo>
                <a:lnTo>
                  <a:pt x="179388" y="2051050"/>
                </a:lnTo>
                <a:lnTo>
                  <a:pt x="176213" y="1982787"/>
                </a:lnTo>
                <a:lnTo>
                  <a:pt x="168275" y="1922462"/>
                </a:lnTo>
                <a:lnTo>
                  <a:pt x="157163" y="1870075"/>
                </a:lnTo>
                <a:lnTo>
                  <a:pt x="142875" y="1824037"/>
                </a:lnTo>
                <a:lnTo>
                  <a:pt x="127000" y="1782762"/>
                </a:lnTo>
                <a:lnTo>
                  <a:pt x="107950" y="1743075"/>
                </a:lnTo>
                <a:lnTo>
                  <a:pt x="88900" y="1708150"/>
                </a:lnTo>
                <a:lnTo>
                  <a:pt x="69850" y="1671637"/>
                </a:lnTo>
                <a:lnTo>
                  <a:pt x="52388" y="1631950"/>
                </a:lnTo>
                <a:lnTo>
                  <a:pt x="34925" y="1589087"/>
                </a:lnTo>
                <a:lnTo>
                  <a:pt x="20638" y="1544637"/>
                </a:lnTo>
                <a:lnTo>
                  <a:pt x="11113" y="1492250"/>
                </a:lnTo>
                <a:lnTo>
                  <a:pt x="1588" y="1431925"/>
                </a:lnTo>
                <a:lnTo>
                  <a:pt x="0" y="1363662"/>
                </a:lnTo>
                <a:lnTo>
                  <a:pt x="1588" y="1295400"/>
                </a:lnTo>
                <a:lnTo>
                  <a:pt x="11113" y="1235075"/>
                </a:lnTo>
                <a:lnTo>
                  <a:pt x="20638" y="1182687"/>
                </a:lnTo>
                <a:lnTo>
                  <a:pt x="34925" y="1136650"/>
                </a:lnTo>
                <a:lnTo>
                  <a:pt x="52388" y="1095375"/>
                </a:lnTo>
                <a:lnTo>
                  <a:pt x="69850" y="1055687"/>
                </a:lnTo>
                <a:lnTo>
                  <a:pt x="88900" y="1017587"/>
                </a:lnTo>
                <a:lnTo>
                  <a:pt x="107950" y="981075"/>
                </a:lnTo>
                <a:lnTo>
                  <a:pt x="127000" y="942975"/>
                </a:lnTo>
                <a:lnTo>
                  <a:pt x="142875" y="901700"/>
                </a:lnTo>
                <a:lnTo>
                  <a:pt x="157163" y="854075"/>
                </a:lnTo>
                <a:lnTo>
                  <a:pt x="168275" y="801687"/>
                </a:lnTo>
                <a:lnTo>
                  <a:pt x="176213" y="744537"/>
                </a:lnTo>
                <a:lnTo>
                  <a:pt x="179388" y="673100"/>
                </a:lnTo>
                <a:lnTo>
                  <a:pt x="176213" y="606425"/>
                </a:lnTo>
                <a:lnTo>
                  <a:pt x="168275" y="546100"/>
                </a:lnTo>
                <a:lnTo>
                  <a:pt x="157163" y="496887"/>
                </a:lnTo>
                <a:lnTo>
                  <a:pt x="142875" y="450850"/>
                </a:lnTo>
                <a:lnTo>
                  <a:pt x="127000" y="409575"/>
                </a:lnTo>
                <a:lnTo>
                  <a:pt x="109538" y="369887"/>
                </a:lnTo>
                <a:lnTo>
                  <a:pt x="92075" y="334962"/>
                </a:lnTo>
                <a:lnTo>
                  <a:pt x="73025" y="296862"/>
                </a:lnTo>
                <a:lnTo>
                  <a:pt x="53975" y="260350"/>
                </a:lnTo>
                <a:lnTo>
                  <a:pt x="38100" y="217487"/>
                </a:lnTo>
                <a:lnTo>
                  <a:pt x="22225" y="174625"/>
                </a:lnTo>
                <a:lnTo>
                  <a:pt x="12700" y="122237"/>
                </a:lnTo>
                <a:lnTo>
                  <a:pt x="4763" y="66675"/>
                </a:lnTo>
                <a:close/>
              </a:path>
            </a:pathLst>
          </a:cu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8759" y="645107"/>
            <a:ext cx="2538247" cy="1640894"/>
          </a:xfrm>
        </p:spPr>
        <p:txBody>
          <a:bodyPr anchor="t">
            <a:normAutofit/>
          </a:bodyPr>
          <a:lstStyle/>
          <a:p>
            <a:pPr>
              <a:defRPr sz="3600" b="1">
                <a:solidFill>
                  <a:srgbClr val="4B0082"/>
                </a:solidFill>
              </a:defRPr>
            </a:pPr>
            <a:r>
              <a:rPr lang="en-US" sz="3500"/>
              <a:t>Academic Work in Romania</a:t>
            </a:r>
            <a:endParaRPr lang="en-US" sz="35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8759" y="2286001"/>
            <a:ext cx="2538247" cy="394084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1700"/>
              <a:t>She returned to Romania, earned her PhD with a thesis on </a:t>
            </a:r>
            <a:r>
              <a:rPr lang="en-US" sz="1700" i="1"/>
              <a:t>Indian influence in Eminescu’s thinking</a:t>
            </a:r>
            <a:r>
              <a:rPr lang="en-US" sz="1700"/>
              <a:t>.</a:t>
            </a:r>
            <a:endParaRPr lang="en-US" sz="1700"/>
          </a:p>
          <a:p>
            <a:pPr>
              <a:lnSpc>
                <a:spcPct val="100000"/>
              </a:lnSpc>
            </a:pPr>
            <a:r>
              <a:rPr lang="en-US" sz="1700"/>
              <a:t>Her supervisor? Zoe Dumitrescu-</a:t>
            </a:r>
            <a:r>
              <a:rPr lang="en-US" sz="1700" err="1"/>
              <a:t>Bușulenga</a:t>
            </a:r>
            <a:r>
              <a:rPr lang="en-US" sz="1700"/>
              <a:t>.</a:t>
            </a:r>
            <a:endParaRPr lang="en-US" sz="1700"/>
          </a:p>
          <a:p>
            <a:pPr>
              <a:lnSpc>
                <a:spcPct val="100000"/>
              </a:lnSpc>
            </a:pPr>
            <a:r>
              <a:rPr lang="en-US" sz="1700"/>
              <a:t>She taught Bengali and Indian Civilization at the University of Bucharest.</a:t>
            </a:r>
            <a:endParaRPr lang="en-US" sz="1700"/>
          </a:p>
          <a:p>
            <a:pPr>
              <a:lnSpc>
                <a:spcPct val="100000"/>
              </a:lnSpc>
            </a:pPr>
            <a:r>
              <a:rPr lang="en-US" sz="1700"/>
              <a:t>She was awarded the Writers’ Union Prize for her translations.</a:t>
            </a:r>
            <a:endParaRPr lang="en-US" sz="1700"/>
          </a:p>
        </p:txBody>
      </p:sp>
      <p:pic>
        <p:nvPicPr>
          <p:cNvPr id="5" name="Picture 4" descr="A group of people posing for a photo&#10;&#10;AI-generated content may be incorrect.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59604" y="1965747"/>
            <a:ext cx="4496598" cy="295276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erson standing at a podium&#10;&#10;AI-generated content may be incorrect."/>
          <p:cNvPicPr>
            <a:picLocks noChangeAspect="1"/>
          </p:cNvPicPr>
          <p:nvPr/>
        </p:nvPicPr>
        <p:blipFill>
          <a:blip r:embed="rId1"/>
          <a:srcRect l="21946"/>
          <a:stretch>
            <a:fillRect/>
          </a:stretch>
        </p:blipFill>
        <p:spPr>
          <a:xfrm>
            <a:off x="5503984" y="10"/>
            <a:ext cx="3640016" cy="6857990"/>
          </a:xfrm>
          <a:prstGeom prst="rect">
            <a:avLst/>
          </a:prstGeom>
        </p:spPr>
      </p:pic>
      <p:sp>
        <p:nvSpPr>
          <p:cNvPr id="10" name="Freeform 10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ltGray">
          <a:xfrm>
            <a:off x="0" y="0"/>
            <a:ext cx="5676900" cy="6858000"/>
          </a:xfrm>
          <a:custGeom>
            <a:avLst/>
            <a:gdLst>
              <a:gd name="connsiteX0" fmla="*/ 0 w 7569200"/>
              <a:gd name="connsiteY0" fmla="*/ 0 h 6858000"/>
              <a:gd name="connsiteX1" fmla="*/ 7389812 w 7569200"/>
              <a:gd name="connsiteY1" fmla="*/ 0 h 6858000"/>
              <a:gd name="connsiteX2" fmla="*/ 7394575 w 7569200"/>
              <a:gd name="connsiteY2" fmla="*/ 66675 h 6858000"/>
              <a:gd name="connsiteX3" fmla="*/ 7402512 w 7569200"/>
              <a:gd name="connsiteY3" fmla="*/ 122237 h 6858000"/>
              <a:gd name="connsiteX4" fmla="*/ 7412037 w 7569200"/>
              <a:gd name="connsiteY4" fmla="*/ 174625 h 6858000"/>
              <a:gd name="connsiteX5" fmla="*/ 7427912 w 7569200"/>
              <a:gd name="connsiteY5" fmla="*/ 217487 h 6858000"/>
              <a:gd name="connsiteX6" fmla="*/ 7443787 w 7569200"/>
              <a:gd name="connsiteY6" fmla="*/ 260350 h 6858000"/>
              <a:gd name="connsiteX7" fmla="*/ 7462837 w 7569200"/>
              <a:gd name="connsiteY7" fmla="*/ 296862 h 6858000"/>
              <a:gd name="connsiteX8" fmla="*/ 7481887 w 7569200"/>
              <a:gd name="connsiteY8" fmla="*/ 334962 h 6858000"/>
              <a:gd name="connsiteX9" fmla="*/ 7499350 w 7569200"/>
              <a:gd name="connsiteY9" fmla="*/ 369887 h 6858000"/>
              <a:gd name="connsiteX10" fmla="*/ 7516812 w 7569200"/>
              <a:gd name="connsiteY10" fmla="*/ 409575 h 6858000"/>
              <a:gd name="connsiteX11" fmla="*/ 7532687 w 7569200"/>
              <a:gd name="connsiteY11" fmla="*/ 450850 h 6858000"/>
              <a:gd name="connsiteX12" fmla="*/ 7546975 w 7569200"/>
              <a:gd name="connsiteY12" fmla="*/ 496887 h 6858000"/>
              <a:gd name="connsiteX13" fmla="*/ 7558087 w 7569200"/>
              <a:gd name="connsiteY13" fmla="*/ 546100 h 6858000"/>
              <a:gd name="connsiteX14" fmla="*/ 7566025 w 7569200"/>
              <a:gd name="connsiteY14" fmla="*/ 606425 h 6858000"/>
              <a:gd name="connsiteX15" fmla="*/ 7569200 w 7569200"/>
              <a:gd name="connsiteY15" fmla="*/ 673100 h 6858000"/>
              <a:gd name="connsiteX16" fmla="*/ 7566025 w 7569200"/>
              <a:gd name="connsiteY16" fmla="*/ 744537 h 6858000"/>
              <a:gd name="connsiteX17" fmla="*/ 7558087 w 7569200"/>
              <a:gd name="connsiteY17" fmla="*/ 801687 h 6858000"/>
              <a:gd name="connsiteX18" fmla="*/ 7546975 w 7569200"/>
              <a:gd name="connsiteY18" fmla="*/ 854075 h 6858000"/>
              <a:gd name="connsiteX19" fmla="*/ 7532687 w 7569200"/>
              <a:gd name="connsiteY19" fmla="*/ 901700 h 6858000"/>
              <a:gd name="connsiteX20" fmla="*/ 7516812 w 7569200"/>
              <a:gd name="connsiteY20" fmla="*/ 942975 h 6858000"/>
              <a:gd name="connsiteX21" fmla="*/ 7497762 w 7569200"/>
              <a:gd name="connsiteY21" fmla="*/ 981075 h 6858000"/>
              <a:gd name="connsiteX22" fmla="*/ 7478712 w 7569200"/>
              <a:gd name="connsiteY22" fmla="*/ 1017587 h 6858000"/>
              <a:gd name="connsiteX23" fmla="*/ 7459662 w 7569200"/>
              <a:gd name="connsiteY23" fmla="*/ 1055687 h 6858000"/>
              <a:gd name="connsiteX24" fmla="*/ 7442200 w 7569200"/>
              <a:gd name="connsiteY24" fmla="*/ 1095375 h 6858000"/>
              <a:gd name="connsiteX25" fmla="*/ 7424737 w 7569200"/>
              <a:gd name="connsiteY25" fmla="*/ 1136650 h 6858000"/>
              <a:gd name="connsiteX26" fmla="*/ 7410450 w 7569200"/>
              <a:gd name="connsiteY26" fmla="*/ 1182687 h 6858000"/>
              <a:gd name="connsiteX27" fmla="*/ 7400925 w 7569200"/>
              <a:gd name="connsiteY27" fmla="*/ 1235075 h 6858000"/>
              <a:gd name="connsiteX28" fmla="*/ 7391400 w 7569200"/>
              <a:gd name="connsiteY28" fmla="*/ 1295400 h 6858000"/>
              <a:gd name="connsiteX29" fmla="*/ 7389812 w 7569200"/>
              <a:gd name="connsiteY29" fmla="*/ 1363662 h 6858000"/>
              <a:gd name="connsiteX30" fmla="*/ 7391400 w 7569200"/>
              <a:gd name="connsiteY30" fmla="*/ 1431925 h 6858000"/>
              <a:gd name="connsiteX31" fmla="*/ 7400925 w 7569200"/>
              <a:gd name="connsiteY31" fmla="*/ 1492250 h 6858000"/>
              <a:gd name="connsiteX32" fmla="*/ 7410450 w 7569200"/>
              <a:gd name="connsiteY32" fmla="*/ 1544637 h 6858000"/>
              <a:gd name="connsiteX33" fmla="*/ 7424737 w 7569200"/>
              <a:gd name="connsiteY33" fmla="*/ 1589087 h 6858000"/>
              <a:gd name="connsiteX34" fmla="*/ 7442200 w 7569200"/>
              <a:gd name="connsiteY34" fmla="*/ 1631950 h 6858000"/>
              <a:gd name="connsiteX35" fmla="*/ 7459662 w 7569200"/>
              <a:gd name="connsiteY35" fmla="*/ 1671637 h 6858000"/>
              <a:gd name="connsiteX36" fmla="*/ 7478712 w 7569200"/>
              <a:gd name="connsiteY36" fmla="*/ 1708150 h 6858000"/>
              <a:gd name="connsiteX37" fmla="*/ 7497762 w 7569200"/>
              <a:gd name="connsiteY37" fmla="*/ 1743075 h 6858000"/>
              <a:gd name="connsiteX38" fmla="*/ 7516812 w 7569200"/>
              <a:gd name="connsiteY38" fmla="*/ 1782762 h 6858000"/>
              <a:gd name="connsiteX39" fmla="*/ 7532687 w 7569200"/>
              <a:gd name="connsiteY39" fmla="*/ 1824037 h 6858000"/>
              <a:gd name="connsiteX40" fmla="*/ 7546975 w 7569200"/>
              <a:gd name="connsiteY40" fmla="*/ 1870075 h 6858000"/>
              <a:gd name="connsiteX41" fmla="*/ 7558087 w 7569200"/>
              <a:gd name="connsiteY41" fmla="*/ 1922462 h 6858000"/>
              <a:gd name="connsiteX42" fmla="*/ 7566025 w 7569200"/>
              <a:gd name="connsiteY42" fmla="*/ 1982787 h 6858000"/>
              <a:gd name="connsiteX43" fmla="*/ 7569200 w 7569200"/>
              <a:gd name="connsiteY43" fmla="*/ 2051050 h 6858000"/>
              <a:gd name="connsiteX44" fmla="*/ 7566025 w 7569200"/>
              <a:gd name="connsiteY44" fmla="*/ 2119312 h 6858000"/>
              <a:gd name="connsiteX45" fmla="*/ 7558087 w 7569200"/>
              <a:gd name="connsiteY45" fmla="*/ 2179637 h 6858000"/>
              <a:gd name="connsiteX46" fmla="*/ 7546975 w 7569200"/>
              <a:gd name="connsiteY46" fmla="*/ 2232025 h 6858000"/>
              <a:gd name="connsiteX47" fmla="*/ 7532687 w 7569200"/>
              <a:gd name="connsiteY47" fmla="*/ 2278062 h 6858000"/>
              <a:gd name="connsiteX48" fmla="*/ 7516812 w 7569200"/>
              <a:gd name="connsiteY48" fmla="*/ 2319337 h 6858000"/>
              <a:gd name="connsiteX49" fmla="*/ 7497762 w 7569200"/>
              <a:gd name="connsiteY49" fmla="*/ 2359025 h 6858000"/>
              <a:gd name="connsiteX50" fmla="*/ 7478712 w 7569200"/>
              <a:gd name="connsiteY50" fmla="*/ 2395537 h 6858000"/>
              <a:gd name="connsiteX51" fmla="*/ 7459662 w 7569200"/>
              <a:gd name="connsiteY51" fmla="*/ 2433637 h 6858000"/>
              <a:gd name="connsiteX52" fmla="*/ 7442200 w 7569200"/>
              <a:gd name="connsiteY52" fmla="*/ 2471737 h 6858000"/>
              <a:gd name="connsiteX53" fmla="*/ 7424737 w 7569200"/>
              <a:gd name="connsiteY53" fmla="*/ 2513012 h 6858000"/>
              <a:gd name="connsiteX54" fmla="*/ 7410450 w 7569200"/>
              <a:gd name="connsiteY54" fmla="*/ 2560637 h 6858000"/>
              <a:gd name="connsiteX55" fmla="*/ 7400925 w 7569200"/>
              <a:gd name="connsiteY55" fmla="*/ 2613025 h 6858000"/>
              <a:gd name="connsiteX56" fmla="*/ 7391400 w 7569200"/>
              <a:gd name="connsiteY56" fmla="*/ 2671762 h 6858000"/>
              <a:gd name="connsiteX57" fmla="*/ 7389812 w 7569200"/>
              <a:gd name="connsiteY57" fmla="*/ 2741612 h 6858000"/>
              <a:gd name="connsiteX58" fmla="*/ 7391400 w 7569200"/>
              <a:gd name="connsiteY58" fmla="*/ 2809875 h 6858000"/>
              <a:gd name="connsiteX59" fmla="*/ 7400925 w 7569200"/>
              <a:gd name="connsiteY59" fmla="*/ 2868612 h 6858000"/>
              <a:gd name="connsiteX60" fmla="*/ 7410450 w 7569200"/>
              <a:gd name="connsiteY60" fmla="*/ 2922587 h 6858000"/>
              <a:gd name="connsiteX61" fmla="*/ 7424737 w 7569200"/>
              <a:gd name="connsiteY61" fmla="*/ 2967037 h 6858000"/>
              <a:gd name="connsiteX62" fmla="*/ 7442200 w 7569200"/>
              <a:gd name="connsiteY62" fmla="*/ 3009900 h 6858000"/>
              <a:gd name="connsiteX63" fmla="*/ 7459662 w 7569200"/>
              <a:gd name="connsiteY63" fmla="*/ 3046412 h 6858000"/>
              <a:gd name="connsiteX64" fmla="*/ 7478712 w 7569200"/>
              <a:gd name="connsiteY64" fmla="*/ 3084512 h 6858000"/>
              <a:gd name="connsiteX65" fmla="*/ 7497762 w 7569200"/>
              <a:gd name="connsiteY65" fmla="*/ 3121025 h 6858000"/>
              <a:gd name="connsiteX66" fmla="*/ 7516812 w 7569200"/>
              <a:gd name="connsiteY66" fmla="*/ 3160712 h 6858000"/>
              <a:gd name="connsiteX67" fmla="*/ 7532687 w 7569200"/>
              <a:gd name="connsiteY67" fmla="*/ 3201987 h 6858000"/>
              <a:gd name="connsiteX68" fmla="*/ 7546975 w 7569200"/>
              <a:gd name="connsiteY68" fmla="*/ 3248025 h 6858000"/>
              <a:gd name="connsiteX69" fmla="*/ 7558087 w 7569200"/>
              <a:gd name="connsiteY69" fmla="*/ 3300412 h 6858000"/>
              <a:gd name="connsiteX70" fmla="*/ 7566025 w 7569200"/>
              <a:gd name="connsiteY70" fmla="*/ 3360737 h 6858000"/>
              <a:gd name="connsiteX71" fmla="*/ 7569200 w 7569200"/>
              <a:gd name="connsiteY71" fmla="*/ 3427412 h 6858000"/>
              <a:gd name="connsiteX72" fmla="*/ 7566025 w 7569200"/>
              <a:gd name="connsiteY72" fmla="*/ 3497262 h 6858000"/>
              <a:gd name="connsiteX73" fmla="*/ 7558087 w 7569200"/>
              <a:gd name="connsiteY73" fmla="*/ 3557587 h 6858000"/>
              <a:gd name="connsiteX74" fmla="*/ 7546975 w 7569200"/>
              <a:gd name="connsiteY74" fmla="*/ 3609975 h 6858000"/>
              <a:gd name="connsiteX75" fmla="*/ 7532687 w 7569200"/>
              <a:gd name="connsiteY75" fmla="*/ 3656012 h 6858000"/>
              <a:gd name="connsiteX76" fmla="*/ 7516812 w 7569200"/>
              <a:gd name="connsiteY76" fmla="*/ 3697287 h 6858000"/>
              <a:gd name="connsiteX77" fmla="*/ 7497762 w 7569200"/>
              <a:gd name="connsiteY77" fmla="*/ 3736975 h 6858000"/>
              <a:gd name="connsiteX78" fmla="*/ 7459662 w 7569200"/>
              <a:gd name="connsiteY78" fmla="*/ 3811587 h 6858000"/>
              <a:gd name="connsiteX79" fmla="*/ 7442200 w 7569200"/>
              <a:gd name="connsiteY79" fmla="*/ 3848100 h 6858000"/>
              <a:gd name="connsiteX80" fmla="*/ 7424737 w 7569200"/>
              <a:gd name="connsiteY80" fmla="*/ 3890962 h 6858000"/>
              <a:gd name="connsiteX81" fmla="*/ 7410450 w 7569200"/>
              <a:gd name="connsiteY81" fmla="*/ 3935412 h 6858000"/>
              <a:gd name="connsiteX82" fmla="*/ 7400925 w 7569200"/>
              <a:gd name="connsiteY82" fmla="*/ 3987800 h 6858000"/>
              <a:gd name="connsiteX83" fmla="*/ 7391400 w 7569200"/>
              <a:gd name="connsiteY83" fmla="*/ 4048125 h 6858000"/>
              <a:gd name="connsiteX84" fmla="*/ 7389812 w 7569200"/>
              <a:gd name="connsiteY84" fmla="*/ 4116387 h 6858000"/>
              <a:gd name="connsiteX85" fmla="*/ 7391400 w 7569200"/>
              <a:gd name="connsiteY85" fmla="*/ 4186237 h 6858000"/>
              <a:gd name="connsiteX86" fmla="*/ 7400925 w 7569200"/>
              <a:gd name="connsiteY86" fmla="*/ 4244975 h 6858000"/>
              <a:gd name="connsiteX87" fmla="*/ 7410450 w 7569200"/>
              <a:gd name="connsiteY87" fmla="*/ 4297362 h 6858000"/>
              <a:gd name="connsiteX88" fmla="*/ 7424737 w 7569200"/>
              <a:gd name="connsiteY88" fmla="*/ 4343400 h 6858000"/>
              <a:gd name="connsiteX89" fmla="*/ 7442200 w 7569200"/>
              <a:gd name="connsiteY89" fmla="*/ 4386262 h 6858000"/>
              <a:gd name="connsiteX90" fmla="*/ 7459662 w 7569200"/>
              <a:gd name="connsiteY90" fmla="*/ 4424362 h 6858000"/>
              <a:gd name="connsiteX91" fmla="*/ 7497762 w 7569200"/>
              <a:gd name="connsiteY91" fmla="*/ 4498975 h 6858000"/>
              <a:gd name="connsiteX92" fmla="*/ 7516812 w 7569200"/>
              <a:gd name="connsiteY92" fmla="*/ 4537075 h 6858000"/>
              <a:gd name="connsiteX93" fmla="*/ 7532687 w 7569200"/>
              <a:gd name="connsiteY93" fmla="*/ 4579937 h 6858000"/>
              <a:gd name="connsiteX94" fmla="*/ 7546975 w 7569200"/>
              <a:gd name="connsiteY94" fmla="*/ 4625975 h 6858000"/>
              <a:gd name="connsiteX95" fmla="*/ 7558087 w 7569200"/>
              <a:gd name="connsiteY95" fmla="*/ 4678362 h 6858000"/>
              <a:gd name="connsiteX96" fmla="*/ 7566025 w 7569200"/>
              <a:gd name="connsiteY96" fmla="*/ 4738687 h 6858000"/>
              <a:gd name="connsiteX97" fmla="*/ 7569200 w 7569200"/>
              <a:gd name="connsiteY97" fmla="*/ 4806950 h 6858000"/>
              <a:gd name="connsiteX98" fmla="*/ 7566025 w 7569200"/>
              <a:gd name="connsiteY98" fmla="*/ 4875212 h 6858000"/>
              <a:gd name="connsiteX99" fmla="*/ 7558087 w 7569200"/>
              <a:gd name="connsiteY99" fmla="*/ 4935537 h 6858000"/>
              <a:gd name="connsiteX100" fmla="*/ 7546975 w 7569200"/>
              <a:gd name="connsiteY100" fmla="*/ 4987925 h 6858000"/>
              <a:gd name="connsiteX101" fmla="*/ 7532687 w 7569200"/>
              <a:gd name="connsiteY101" fmla="*/ 5033962 h 6858000"/>
              <a:gd name="connsiteX102" fmla="*/ 7516812 w 7569200"/>
              <a:gd name="connsiteY102" fmla="*/ 5075237 h 6858000"/>
              <a:gd name="connsiteX103" fmla="*/ 7497762 w 7569200"/>
              <a:gd name="connsiteY103" fmla="*/ 5114925 h 6858000"/>
              <a:gd name="connsiteX104" fmla="*/ 7478712 w 7569200"/>
              <a:gd name="connsiteY104" fmla="*/ 5149850 h 6858000"/>
              <a:gd name="connsiteX105" fmla="*/ 7459662 w 7569200"/>
              <a:gd name="connsiteY105" fmla="*/ 5186362 h 6858000"/>
              <a:gd name="connsiteX106" fmla="*/ 7442200 w 7569200"/>
              <a:gd name="connsiteY106" fmla="*/ 5226050 h 6858000"/>
              <a:gd name="connsiteX107" fmla="*/ 7424737 w 7569200"/>
              <a:gd name="connsiteY107" fmla="*/ 5268912 h 6858000"/>
              <a:gd name="connsiteX108" fmla="*/ 7410450 w 7569200"/>
              <a:gd name="connsiteY108" fmla="*/ 5313362 h 6858000"/>
              <a:gd name="connsiteX109" fmla="*/ 7400925 w 7569200"/>
              <a:gd name="connsiteY109" fmla="*/ 5365750 h 6858000"/>
              <a:gd name="connsiteX110" fmla="*/ 7391400 w 7569200"/>
              <a:gd name="connsiteY110" fmla="*/ 5426075 h 6858000"/>
              <a:gd name="connsiteX111" fmla="*/ 7389812 w 7569200"/>
              <a:gd name="connsiteY111" fmla="*/ 5494337 h 6858000"/>
              <a:gd name="connsiteX112" fmla="*/ 7391400 w 7569200"/>
              <a:gd name="connsiteY112" fmla="*/ 5562600 h 6858000"/>
              <a:gd name="connsiteX113" fmla="*/ 7400925 w 7569200"/>
              <a:gd name="connsiteY113" fmla="*/ 5622925 h 6858000"/>
              <a:gd name="connsiteX114" fmla="*/ 7410450 w 7569200"/>
              <a:gd name="connsiteY114" fmla="*/ 5675312 h 6858000"/>
              <a:gd name="connsiteX115" fmla="*/ 7424737 w 7569200"/>
              <a:gd name="connsiteY115" fmla="*/ 5721350 h 6858000"/>
              <a:gd name="connsiteX116" fmla="*/ 7442200 w 7569200"/>
              <a:gd name="connsiteY116" fmla="*/ 5762625 h 6858000"/>
              <a:gd name="connsiteX117" fmla="*/ 7459662 w 7569200"/>
              <a:gd name="connsiteY117" fmla="*/ 5802312 h 6858000"/>
              <a:gd name="connsiteX118" fmla="*/ 7478712 w 7569200"/>
              <a:gd name="connsiteY118" fmla="*/ 5840412 h 6858000"/>
              <a:gd name="connsiteX119" fmla="*/ 7497762 w 7569200"/>
              <a:gd name="connsiteY119" fmla="*/ 5876925 h 6858000"/>
              <a:gd name="connsiteX120" fmla="*/ 7516812 w 7569200"/>
              <a:gd name="connsiteY120" fmla="*/ 5915025 h 6858000"/>
              <a:gd name="connsiteX121" fmla="*/ 7532687 w 7569200"/>
              <a:gd name="connsiteY121" fmla="*/ 5956300 h 6858000"/>
              <a:gd name="connsiteX122" fmla="*/ 7546975 w 7569200"/>
              <a:gd name="connsiteY122" fmla="*/ 6003925 h 6858000"/>
              <a:gd name="connsiteX123" fmla="*/ 7558087 w 7569200"/>
              <a:gd name="connsiteY123" fmla="*/ 6056312 h 6858000"/>
              <a:gd name="connsiteX124" fmla="*/ 7566025 w 7569200"/>
              <a:gd name="connsiteY124" fmla="*/ 6113462 h 6858000"/>
              <a:gd name="connsiteX125" fmla="*/ 7569200 w 7569200"/>
              <a:gd name="connsiteY125" fmla="*/ 6183312 h 6858000"/>
              <a:gd name="connsiteX126" fmla="*/ 7566025 w 7569200"/>
              <a:gd name="connsiteY126" fmla="*/ 6251575 h 6858000"/>
              <a:gd name="connsiteX127" fmla="*/ 7558087 w 7569200"/>
              <a:gd name="connsiteY127" fmla="*/ 6311900 h 6858000"/>
              <a:gd name="connsiteX128" fmla="*/ 7546975 w 7569200"/>
              <a:gd name="connsiteY128" fmla="*/ 6361112 h 6858000"/>
              <a:gd name="connsiteX129" fmla="*/ 7532687 w 7569200"/>
              <a:gd name="connsiteY129" fmla="*/ 6407150 h 6858000"/>
              <a:gd name="connsiteX130" fmla="*/ 7516812 w 7569200"/>
              <a:gd name="connsiteY130" fmla="*/ 6448425 h 6858000"/>
              <a:gd name="connsiteX131" fmla="*/ 7499350 w 7569200"/>
              <a:gd name="connsiteY131" fmla="*/ 6488112 h 6858000"/>
              <a:gd name="connsiteX132" fmla="*/ 7481887 w 7569200"/>
              <a:gd name="connsiteY132" fmla="*/ 6523037 h 6858000"/>
              <a:gd name="connsiteX133" fmla="*/ 7462837 w 7569200"/>
              <a:gd name="connsiteY133" fmla="*/ 6561137 h 6858000"/>
              <a:gd name="connsiteX134" fmla="*/ 7443787 w 7569200"/>
              <a:gd name="connsiteY134" fmla="*/ 6597650 h 6858000"/>
              <a:gd name="connsiteX135" fmla="*/ 7427912 w 7569200"/>
              <a:gd name="connsiteY135" fmla="*/ 6640512 h 6858000"/>
              <a:gd name="connsiteX136" fmla="*/ 7412037 w 7569200"/>
              <a:gd name="connsiteY136" fmla="*/ 6683375 h 6858000"/>
              <a:gd name="connsiteX137" fmla="*/ 7402512 w 7569200"/>
              <a:gd name="connsiteY137" fmla="*/ 6735762 h 6858000"/>
              <a:gd name="connsiteX138" fmla="*/ 7394575 w 7569200"/>
              <a:gd name="connsiteY138" fmla="*/ 6791325 h 6858000"/>
              <a:gd name="connsiteX139" fmla="*/ 7389812 w 7569200"/>
              <a:gd name="connsiteY139" fmla="*/ 6858000 h 6858000"/>
              <a:gd name="connsiteX140" fmla="*/ 0 w 7569200"/>
              <a:gd name="connsiteY140" fmla="*/ 6858000 h 6858000"/>
              <a:gd name="connsiteX141" fmla="*/ 0 w 7569200"/>
              <a:gd name="connsiteY14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569200" h="6858000">
                <a:moveTo>
                  <a:pt x="0" y="0"/>
                </a:moveTo>
                <a:lnTo>
                  <a:pt x="7389812" y="0"/>
                </a:lnTo>
                <a:lnTo>
                  <a:pt x="7394575" y="66675"/>
                </a:lnTo>
                <a:lnTo>
                  <a:pt x="7402512" y="122237"/>
                </a:lnTo>
                <a:lnTo>
                  <a:pt x="7412037" y="174625"/>
                </a:lnTo>
                <a:lnTo>
                  <a:pt x="7427912" y="217487"/>
                </a:lnTo>
                <a:lnTo>
                  <a:pt x="7443787" y="260350"/>
                </a:lnTo>
                <a:lnTo>
                  <a:pt x="7462837" y="296862"/>
                </a:lnTo>
                <a:lnTo>
                  <a:pt x="7481887" y="334962"/>
                </a:lnTo>
                <a:lnTo>
                  <a:pt x="7499350" y="369887"/>
                </a:lnTo>
                <a:lnTo>
                  <a:pt x="7516812" y="409575"/>
                </a:lnTo>
                <a:lnTo>
                  <a:pt x="7532687" y="450850"/>
                </a:lnTo>
                <a:lnTo>
                  <a:pt x="7546975" y="496887"/>
                </a:lnTo>
                <a:lnTo>
                  <a:pt x="7558087" y="546100"/>
                </a:lnTo>
                <a:lnTo>
                  <a:pt x="7566025" y="606425"/>
                </a:lnTo>
                <a:lnTo>
                  <a:pt x="7569200" y="673100"/>
                </a:lnTo>
                <a:lnTo>
                  <a:pt x="7566025" y="744537"/>
                </a:lnTo>
                <a:lnTo>
                  <a:pt x="7558087" y="801687"/>
                </a:lnTo>
                <a:lnTo>
                  <a:pt x="7546975" y="854075"/>
                </a:lnTo>
                <a:lnTo>
                  <a:pt x="7532687" y="901700"/>
                </a:lnTo>
                <a:lnTo>
                  <a:pt x="7516812" y="942975"/>
                </a:lnTo>
                <a:lnTo>
                  <a:pt x="7497762" y="981075"/>
                </a:lnTo>
                <a:lnTo>
                  <a:pt x="7478712" y="1017587"/>
                </a:lnTo>
                <a:lnTo>
                  <a:pt x="7459662" y="1055687"/>
                </a:lnTo>
                <a:lnTo>
                  <a:pt x="7442200" y="1095375"/>
                </a:lnTo>
                <a:lnTo>
                  <a:pt x="7424737" y="1136650"/>
                </a:lnTo>
                <a:lnTo>
                  <a:pt x="7410450" y="1182687"/>
                </a:lnTo>
                <a:lnTo>
                  <a:pt x="7400925" y="1235075"/>
                </a:lnTo>
                <a:lnTo>
                  <a:pt x="7391400" y="1295400"/>
                </a:lnTo>
                <a:lnTo>
                  <a:pt x="7389812" y="1363662"/>
                </a:lnTo>
                <a:lnTo>
                  <a:pt x="7391400" y="1431925"/>
                </a:lnTo>
                <a:lnTo>
                  <a:pt x="7400925" y="1492250"/>
                </a:lnTo>
                <a:lnTo>
                  <a:pt x="7410450" y="1544637"/>
                </a:lnTo>
                <a:lnTo>
                  <a:pt x="7424737" y="1589087"/>
                </a:lnTo>
                <a:lnTo>
                  <a:pt x="7442200" y="1631950"/>
                </a:lnTo>
                <a:lnTo>
                  <a:pt x="7459662" y="1671637"/>
                </a:lnTo>
                <a:lnTo>
                  <a:pt x="7478712" y="1708150"/>
                </a:lnTo>
                <a:lnTo>
                  <a:pt x="7497762" y="1743075"/>
                </a:lnTo>
                <a:lnTo>
                  <a:pt x="7516812" y="1782762"/>
                </a:lnTo>
                <a:lnTo>
                  <a:pt x="7532687" y="1824037"/>
                </a:lnTo>
                <a:lnTo>
                  <a:pt x="7546975" y="1870075"/>
                </a:lnTo>
                <a:lnTo>
                  <a:pt x="7558087" y="1922462"/>
                </a:lnTo>
                <a:lnTo>
                  <a:pt x="7566025" y="1982787"/>
                </a:lnTo>
                <a:lnTo>
                  <a:pt x="7569200" y="2051050"/>
                </a:lnTo>
                <a:lnTo>
                  <a:pt x="7566025" y="2119312"/>
                </a:lnTo>
                <a:lnTo>
                  <a:pt x="7558087" y="2179637"/>
                </a:lnTo>
                <a:lnTo>
                  <a:pt x="7546975" y="2232025"/>
                </a:lnTo>
                <a:lnTo>
                  <a:pt x="7532687" y="2278062"/>
                </a:lnTo>
                <a:lnTo>
                  <a:pt x="7516812" y="2319337"/>
                </a:lnTo>
                <a:lnTo>
                  <a:pt x="7497762" y="2359025"/>
                </a:lnTo>
                <a:lnTo>
                  <a:pt x="7478712" y="2395537"/>
                </a:lnTo>
                <a:lnTo>
                  <a:pt x="7459662" y="2433637"/>
                </a:lnTo>
                <a:lnTo>
                  <a:pt x="7442200" y="2471737"/>
                </a:lnTo>
                <a:lnTo>
                  <a:pt x="7424737" y="2513012"/>
                </a:lnTo>
                <a:lnTo>
                  <a:pt x="7410450" y="2560637"/>
                </a:lnTo>
                <a:lnTo>
                  <a:pt x="7400925" y="2613025"/>
                </a:lnTo>
                <a:lnTo>
                  <a:pt x="7391400" y="2671762"/>
                </a:lnTo>
                <a:lnTo>
                  <a:pt x="7389812" y="2741612"/>
                </a:lnTo>
                <a:lnTo>
                  <a:pt x="7391400" y="2809875"/>
                </a:lnTo>
                <a:lnTo>
                  <a:pt x="7400925" y="2868612"/>
                </a:lnTo>
                <a:lnTo>
                  <a:pt x="7410450" y="2922587"/>
                </a:lnTo>
                <a:lnTo>
                  <a:pt x="7424737" y="2967037"/>
                </a:lnTo>
                <a:lnTo>
                  <a:pt x="7442200" y="3009900"/>
                </a:lnTo>
                <a:lnTo>
                  <a:pt x="7459662" y="3046412"/>
                </a:lnTo>
                <a:lnTo>
                  <a:pt x="7478712" y="3084512"/>
                </a:lnTo>
                <a:lnTo>
                  <a:pt x="7497762" y="3121025"/>
                </a:lnTo>
                <a:lnTo>
                  <a:pt x="7516812" y="3160712"/>
                </a:lnTo>
                <a:lnTo>
                  <a:pt x="7532687" y="3201987"/>
                </a:lnTo>
                <a:lnTo>
                  <a:pt x="7546975" y="3248025"/>
                </a:lnTo>
                <a:lnTo>
                  <a:pt x="7558087" y="3300412"/>
                </a:lnTo>
                <a:lnTo>
                  <a:pt x="7566025" y="3360737"/>
                </a:lnTo>
                <a:lnTo>
                  <a:pt x="7569200" y="3427412"/>
                </a:lnTo>
                <a:lnTo>
                  <a:pt x="7566025" y="3497262"/>
                </a:lnTo>
                <a:lnTo>
                  <a:pt x="7558087" y="3557587"/>
                </a:lnTo>
                <a:lnTo>
                  <a:pt x="7546975" y="3609975"/>
                </a:lnTo>
                <a:lnTo>
                  <a:pt x="7532687" y="3656012"/>
                </a:lnTo>
                <a:lnTo>
                  <a:pt x="7516812" y="3697287"/>
                </a:lnTo>
                <a:lnTo>
                  <a:pt x="7497762" y="3736975"/>
                </a:lnTo>
                <a:lnTo>
                  <a:pt x="7459662" y="3811587"/>
                </a:lnTo>
                <a:lnTo>
                  <a:pt x="7442200" y="3848100"/>
                </a:lnTo>
                <a:lnTo>
                  <a:pt x="7424737" y="3890962"/>
                </a:lnTo>
                <a:lnTo>
                  <a:pt x="7410450" y="3935412"/>
                </a:lnTo>
                <a:lnTo>
                  <a:pt x="7400925" y="3987800"/>
                </a:lnTo>
                <a:lnTo>
                  <a:pt x="7391400" y="4048125"/>
                </a:lnTo>
                <a:lnTo>
                  <a:pt x="7389812" y="4116387"/>
                </a:lnTo>
                <a:lnTo>
                  <a:pt x="7391400" y="4186237"/>
                </a:lnTo>
                <a:lnTo>
                  <a:pt x="7400925" y="4244975"/>
                </a:lnTo>
                <a:lnTo>
                  <a:pt x="7410450" y="4297362"/>
                </a:lnTo>
                <a:lnTo>
                  <a:pt x="7424737" y="4343400"/>
                </a:lnTo>
                <a:lnTo>
                  <a:pt x="7442200" y="4386262"/>
                </a:lnTo>
                <a:lnTo>
                  <a:pt x="7459662" y="4424362"/>
                </a:lnTo>
                <a:lnTo>
                  <a:pt x="7497762" y="4498975"/>
                </a:lnTo>
                <a:lnTo>
                  <a:pt x="7516812" y="4537075"/>
                </a:lnTo>
                <a:lnTo>
                  <a:pt x="7532687" y="4579937"/>
                </a:lnTo>
                <a:lnTo>
                  <a:pt x="7546975" y="4625975"/>
                </a:lnTo>
                <a:lnTo>
                  <a:pt x="7558087" y="4678362"/>
                </a:lnTo>
                <a:lnTo>
                  <a:pt x="7566025" y="4738687"/>
                </a:lnTo>
                <a:lnTo>
                  <a:pt x="7569200" y="4806950"/>
                </a:lnTo>
                <a:lnTo>
                  <a:pt x="7566025" y="4875212"/>
                </a:lnTo>
                <a:lnTo>
                  <a:pt x="7558087" y="4935537"/>
                </a:lnTo>
                <a:lnTo>
                  <a:pt x="7546975" y="4987925"/>
                </a:lnTo>
                <a:lnTo>
                  <a:pt x="7532687" y="5033962"/>
                </a:lnTo>
                <a:lnTo>
                  <a:pt x="7516812" y="5075237"/>
                </a:lnTo>
                <a:lnTo>
                  <a:pt x="7497762" y="5114925"/>
                </a:lnTo>
                <a:lnTo>
                  <a:pt x="7478712" y="5149850"/>
                </a:lnTo>
                <a:lnTo>
                  <a:pt x="7459662" y="5186362"/>
                </a:lnTo>
                <a:lnTo>
                  <a:pt x="7442200" y="5226050"/>
                </a:lnTo>
                <a:lnTo>
                  <a:pt x="7424737" y="5268912"/>
                </a:lnTo>
                <a:lnTo>
                  <a:pt x="7410450" y="5313362"/>
                </a:lnTo>
                <a:lnTo>
                  <a:pt x="7400925" y="5365750"/>
                </a:lnTo>
                <a:lnTo>
                  <a:pt x="7391400" y="5426075"/>
                </a:lnTo>
                <a:lnTo>
                  <a:pt x="7389812" y="5494337"/>
                </a:lnTo>
                <a:lnTo>
                  <a:pt x="7391400" y="5562600"/>
                </a:lnTo>
                <a:lnTo>
                  <a:pt x="7400925" y="5622925"/>
                </a:lnTo>
                <a:lnTo>
                  <a:pt x="7410450" y="5675312"/>
                </a:lnTo>
                <a:lnTo>
                  <a:pt x="7424737" y="5721350"/>
                </a:lnTo>
                <a:lnTo>
                  <a:pt x="7442200" y="5762625"/>
                </a:lnTo>
                <a:lnTo>
                  <a:pt x="7459662" y="5802312"/>
                </a:lnTo>
                <a:lnTo>
                  <a:pt x="7478712" y="5840412"/>
                </a:lnTo>
                <a:lnTo>
                  <a:pt x="7497762" y="5876925"/>
                </a:lnTo>
                <a:lnTo>
                  <a:pt x="7516812" y="5915025"/>
                </a:lnTo>
                <a:lnTo>
                  <a:pt x="7532687" y="5956300"/>
                </a:lnTo>
                <a:lnTo>
                  <a:pt x="7546975" y="6003925"/>
                </a:lnTo>
                <a:lnTo>
                  <a:pt x="7558087" y="6056312"/>
                </a:lnTo>
                <a:lnTo>
                  <a:pt x="7566025" y="6113462"/>
                </a:lnTo>
                <a:lnTo>
                  <a:pt x="7569200" y="6183312"/>
                </a:lnTo>
                <a:lnTo>
                  <a:pt x="7566025" y="6251575"/>
                </a:lnTo>
                <a:lnTo>
                  <a:pt x="7558087" y="6311900"/>
                </a:lnTo>
                <a:lnTo>
                  <a:pt x="7546975" y="6361112"/>
                </a:lnTo>
                <a:lnTo>
                  <a:pt x="7532687" y="6407150"/>
                </a:lnTo>
                <a:lnTo>
                  <a:pt x="7516812" y="6448425"/>
                </a:lnTo>
                <a:lnTo>
                  <a:pt x="7499350" y="6488112"/>
                </a:lnTo>
                <a:lnTo>
                  <a:pt x="7481887" y="6523037"/>
                </a:lnTo>
                <a:lnTo>
                  <a:pt x="7462837" y="6561137"/>
                </a:lnTo>
                <a:lnTo>
                  <a:pt x="7443787" y="6597650"/>
                </a:lnTo>
                <a:lnTo>
                  <a:pt x="7427912" y="6640512"/>
                </a:lnTo>
                <a:lnTo>
                  <a:pt x="7412037" y="6683375"/>
                </a:lnTo>
                <a:lnTo>
                  <a:pt x="7402512" y="6735762"/>
                </a:lnTo>
                <a:lnTo>
                  <a:pt x="7394575" y="6791325"/>
                </a:lnTo>
                <a:lnTo>
                  <a:pt x="7389812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88" y="382385"/>
            <a:ext cx="4511923" cy="1492132"/>
          </a:xfrm>
        </p:spPr>
        <p:txBody>
          <a:bodyPr>
            <a:normAutofit/>
          </a:bodyPr>
          <a:lstStyle/>
          <a:p>
            <a:pPr>
              <a:defRPr sz="3600" b="1">
                <a:solidFill>
                  <a:srgbClr val="4B0082"/>
                </a:solidFill>
              </a:defRPr>
            </a:pPr>
            <a:r>
              <a:rPr lang="en-US" sz="3300"/>
              <a:t>Literary &amp; Scientific Contributions</a:t>
            </a:r>
            <a:endParaRPr lang="en-US" sz="3300"/>
          </a:p>
        </p:txBody>
      </p:sp>
      <p:sp>
        <p:nvSpPr>
          <p:cNvPr id="12" name="Rectangle 1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2286001"/>
            <a:ext cx="4511923" cy="3593591"/>
          </a:xfrm>
        </p:spPr>
        <p:txBody>
          <a:bodyPr>
            <a:normAutofit/>
          </a:bodyPr>
          <a:lstStyle/>
          <a:p>
            <a:r>
              <a:rPr lang="en-US" dirty="0"/>
              <a:t>She contributed to the scientific edition of Eminescu’s works.</a:t>
            </a:r>
            <a:endParaRPr lang="en-US" dirty="0"/>
          </a:p>
          <a:p>
            <a:r>
              <a:rPr lang="en-US" dirty="0"/>
              <a:t>She led a study group on Indian philosophy and literature.</a:t>
            </a:r>
            <a:endParaRPr lang="en-US" dirty="0"/>
          </a:p>
          <a:p>
            <a:r>
              <a:rPr lang="en-US" dirty="0"/>
              <a:t>She published essays on how Indian thought influenced Eminescu’s prose and poetry.</a:t>
            </a:r>
            <a:endParaRPr lang="en-US" dirty="0"/>
          </a:p>
          <a:p>
            <a:r>
              <a:rPr lang="en-US" dirty="0"/>
              <a:t>She shaped how future generations understood the poet’s deeper roots.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0</TotalTime>
  <Words>3476</Words>
  <Application>WPS Presentation</Application>
  <PresentationFormat>On-screen Show (4:3)</PresentationFormat>
  <Paragraphs>86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3" baseType="lpstr">
      <vt:lpstr>Arial</vt:lpstr>
      <vt:lpstr>SimSun</vt:lpstr>
      <vt:lpstr>Wingdings</vt:lpstr>
      <vt:lpstr>Gill Sans MT</vt:lpstr>
      <vt:lpstr>Times New Roman</vt:lpstr>
      <vt:lpstr>Impact</vt:lpstr>
      <vt:lpstr>Microsoft YaHei</vt:lpstr>
      <vt:lpstr>Arial Unicode MS</vt:lpstr>
      <vt:lpstr>Calibri</vt:lpstr>
      <vt:lpstr>Badge</vt:lpstr>
      <vt:lpstr>The Transformative    Power of Poetry  A Case Study:  Mihai Eminescu &amp;  Amita Bhose</vt:lpstr>
      <vt:lpstr> MOTTOS </vt:lpstr>
      <vt:lpstr>Introduction</vt:lpstr>
      <vt:lpstr>Who was Amita Bhose?</vt:lpstr>
      <vt:lpstr>First Encounter   with Eminescu AND ROMANIA </vt:lpstr>
      <vt:lpstr>Her Cultural Mission</vt:lpstr>
      <vt:lpstr>Translating Eminescu</vt:lpstr>
      <vt:lpstr>Academic Work in Romania</vt:lpstr>
      <vt:lpstr>Literary &amp; Scientific Contributions</vt:lpstr>
      <vt:lpstr>The Final Years</vt:lpstr>
      <vt:lpstr>Final Thoughts</vt:lpstr>
      <vt:lpstr>Memorable Quotes</vt:lpstr>
      <vt:lpstr>Sources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WPS_1752413288</cp:lastModifiedBy>
  <cp:revision>4</cp:revision>
  <dcterms:created xsi:type="dcterms:W3CDTF">2013-01-27T09:14:00Z</dcterms:created>
  <dcterms:modified xsi:type="dcterms:W3CDTF">2025-10-26T17:44:56Z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9D26246BA6094CD199260DA871981F90_12</vt:lpwstr>
  </property>
  <property fmtid="{D5CDD505-2E9C-101B-9397-08002B2CF9AE}" pid="3" name="KSOProductBuildVer">
    <vt:lpwstr>1033-12.2.0.23131</vt:lpwstr>
  </property>
</Properties>
</file>